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removePersonalInfoOnSave="1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7" r:id="rId2"/>
    <p:sldId id="271" r:id="rId3"/>
    <p:sldId id="280" r:id="rId4"/>
    <p:sldId id="281" r:id="rId5"/>
    <p:sldId id="282" r:id="rId6"/>
    <p:sldId id="283" r:id="rId7"/>
    <p:sldId id="285" r:id="rId8"/>
    <p:sldId id="286" r:id="rId9"/>
    <p:sldId id="287" r:id="rId10"/>
    <p:sldId id="288" r:id="rId11"/>
  </p:sldIdLst>
  <p:sldSz cx="12801600" cy="9601200" type="A3"/>
  <p:notesSz cx="7099300" cy="10234613"/>
  <p:defaultTextStyle>
    <a:defPPr>
      <a:defRPr lang="ja-JP"/>
    </a:defPPr>
    <a:lvl1pPr marL="0" algn="l" defTabSz="1279621" rtl="0" eaLnBrk="1" latinLnBrk="0" hangingPunct="1">
      <a:defRPr kumimoji="1" sz="2500" kern="1200">
        <a:solidFill>
          <a:schemeClr val="tx1"/>
        </a:solidFill>
        <a:latin typeface="+mn-lt"/>
        <a:ea typeface="+mn-ea"/>
        <a:cs typeface="+mn-cs"/>
      </a:defRPr>
    </a:lvl1pPr>
    <a:lvl2pPr marL="639811" algn="l" defTabSz="1279621" rtl="0" eaLnBrk="1" latinLnBrk="0" hangingPunct="1">
      <a:defRPr kumimoji="1" sz="2500" kern="1200">
        <a:solidFill>
          <a:schemeClr val="tx1"/>
        </a:solidFill>
        <a:latin typeface="+mn-lt"/>
        <a:ea typeface="+mn-ea"/>
        <a:cs typeface="+mn-cs"/>
      </a:defRPr>
    </a:lvl2pPr>
    <a:lvl3pPr marL="1279621" algn="l" defTabSz="1279621" rtl="0" eaLnBrk="1" latinLnBrk="0" hangingPunct="1">
      <a:defRPr kumimoji="1" sz="2500" kern="1200">
        <a:solidFill>
          <a:schemeClr val="tx1"/>
        </a:solidFill>
        <a:latin typeface="+mn-lt"/>
        <a:ea typeface="+mn-ea"/>
        <a:cs typeface="+mn-cs"/>
      </a:defRPr>
    </a:lvl3pPr>
    <a:lvl4pPr marL="1919432" algn="l" defTabSz="1279621" rtl="0" eaLnBrk="1" latinLnBrk="0" hangingPunct="1">
      <a:defRPr kumimoji="1" sz="2500" kern="1200">
        <a:solidFill>
          <a:schemeClr val="tx1"/>
        </a:solidFill>
        <a:latin typeface="+mn-lt"/>
        <a:ea typeface="+mn-ea"/>
        <a:cs typeface="+mn-cs"/>
      </a:defRPr>
    </a:lvl4pPr>
    <a:lvl5pPr marL="2559243" algn="l" defTabSz="1279621" rtl="0" eaLnBrk="1" latinLnBrk="0" hangingPunct="1">
      <a:defRPr kumimoji="1" sz="2500" kern="1200">
        <a:solidFill>
          <a:schemeClr val="tx1"/>
        </a:solidFill>
        <a:latin typeface="+mn-lt"/>
        <a:ea typeface="+mn-ea"/>
        <a:cs typeface="+mn-cs"/>
      </a:defRPr>
    </a:lvl5pPr>
    <a:lvl6pPr marL="3199054" algn="l" defTabSz="1279621" rtl="0" eaLnBrk="1" latinLnBrk="0" hangingPunct="1">
      <a:defRPr kumimoji="1" sz="2500" kern="1200">
        <a:solidFill>
          <a:schemeClr val="tx1"/>
        </a:solidFill>
        <a:latin typeface="+mn-lt"/>
        <a:ea typeface="+mn-ea"/>
        <a:cs typeface="+mn-cs"/>
      </a:defRPr>
    </a:lvl6pPr>
    <a:lvl7pPr marL="3838867" algn="l" defTabSz="1279621" rtl="0" eaLnBrk="1" latinLnBrk="0" hangingPunct="1">
      <a:defRPr kumimoji="1" sz="2500" kern="1200">
        <a:solidFill>
          <a:schemeClr val="tx1"/>
        </a:solidFill>
        <a:latin typeface="+mn-lt"/>
        <a:ea typeface="+mn-ea"/>
        <a:cs typeface="+mn-cs"/>
      </a:defRPr>
    </a:lvl7pPr>
    <a:lvl8pPr marL="4478678" algn="l" defTabSz="1279621" rtl="0" eaLnBrk="1" latinLnBrk="0" hangingPunct="1">
      <a:defRPr kumimoji="1" sz="2500" kern="1200">
        <a:solidFill>
          <a:schemeClr val="tx1"/>
        </a:solidFill>
        <a:latin typeface="+mn-lt"/>
        <a:ea typeface="+mn-ea"/>
        <a:cs typeface="+mn-cs"/>
      </a:defRPr>
    </a:lvl8pPr>
    <a:lvl9pPr marL="5118487" algn="l" defTabSz="1279621" rtl="0" eaLnBrk="1" latinLnBrk="0" hangingPunct="1">
      <a:defRPr kumimoji="1" sz="25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24">
          <p15:clr>
            <a:srgbClr val="A4A3A4"/>
          </p15:clr>
        </p15:guide>
        <p15:guide id="2" pos="403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8EC20E35-A176-4012-BC5E-935CFFF8708E}" styleName="スタイル (中間)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599" autoAdjust="0"/>
    <p:restoredTop sz="94647" autoAdjust="0"/>
  </p:normalViewPr>
  <p:slideViewPr>
    <p:cSldViewPr>
      <p:cViewPr varScale="1">
        <p:scale>
          <a:sx n="62" d="100"/>
          <a:sy n="62" d="100"/>
        </p:scale>
        <p:origin x="1483" y="58"/>
      </p:cViewPr>
      <p:guideLst>
        <p:guide orient="horz" pos="3024"/>
        <p:guide pos="4032"/>
      </p:guideLst>
    </p:cSldViewPr>
  </p:slideViewPr>
  <p:outlineViewPr>
    <p:cViewPr>
      <p:scale>
        <a:sx n="33" d="100"/>
        <a:sy n="33" d="100"/>
      </p:scale>
      <p:origin x="936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76780" cy="511561"/>
          </a:xfrm>
          <a:prstGeom prst="rect">
            <a:avLst/>
          </a:prstGeom>
        </p:spPr>
        <p:txBody>
          <a:bodyPr vert="horz" lIns="65260" tIns="32629" rIns="65260" bIns="32629" rtlCol="0"/>
          <a:lstStyle>
            <a:lvl1pPr algn="l">
              <a:defRPr sz="9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4021385" y="1"/>
            <a:ext cx="3076780" cy="511561"/>
          </a:xfrm>
          <a:prstGeom prst="rect">
            <a:avLst/>
          </a:prstGeom>
        </p:spPr>
        <p:txBody>
          <a:bodyPr vert="horz" lIns="65260" tIns="32629" rIns="65260" bIns="32629" rtlCol="0"/>
          <a:lstStyle>
            <a:lvl1pPr algn="r">
              <a:defRPr sz="900"/>
            </a:lvl1pPr>
          </a:lstStyle>
          <a:p>
            <a:fld id="{F2C505BC-F1EE-48C9-B2EB-FB3E8745944B}" type="datetimeFigureOut">
              <a:rPr kumimoji="1" lang="ja-JP" altLang="en-US" smtClean="0"/>
              <a:t>2025/9/24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720790"/>
            <a:ext cx="3076780" cy="511561"/>
          </a:xfrm>
          <a:prstGeom prst="rect">
            <a:avLst/>
          </a:prstGeom>
        </p:spPr>
        <p:txBody>
          <a:bodyPr vert="horz" lIns="65260" tIns="32629" rIns="65260" bIns="32629" rtlCol="0" anchor="b"/>
          <a:lstStyle>
            <a:lvl1pPr algn="l">
              <a:defRPr sz="9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4021385" y="9720790"/>
            <a:ext cx="3076780" cy="511561"/>
          </a:xfrm>
          <a:prstGeom prst="rect">
            <a:avLst/>
          </a:prstGeom>
        </p:spPr>
        <p:txBody>
          <a:bodyPr vert="horz" lIns="65260" tIns="32629" rIns="65260" bIns="32629" rtlCol="0" anchor="b"/>
          <a:lstStyle>
            <a:lvl1pPr algn="r">
              <a:defRPr sz="900"/>
            </a:lvl1pPr>
          </a:lstStyle>
          <a:p>
            <a:fld id="{31CD782C-E376-4A5A-A04D-672C8AF864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37060563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4" y="1"/>
            <a:ext cx="3076363" cy="511731"/>
          </a:xfrm>
          <a:prstGeom prst="rect">
            <a:avLst/>
          </a:prstGeom>
        </p:spPr>
        <p:txBody>
          <a:bodyPr vert="horz" lIns="94743" tIns="47372" rIns="94743" bIns="47372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4021298" y="1"/>
            <a:ext cx="3076363" cy="511731"/>
          </a:xfrm>
          <a:prstGeom prst="rect">
            <a:avLst/>
          </a:prstGeom>
        </p:spPr>
        <p:txBody>
          <a:bodyPr vert="horz" lIns="94743" tIns="47372" rIns="94743" bIns="47372" rtlCol="0"/>
          <a:lstStyle>
            <a:lvl1pPr algn="r">
              <a:defRPr sz="1200"/>
            </a:lvl1pPr>
          </a:lstStyle>
          <a:p>
            <a:fld id="{55F9BC70-F495-4013-AE60-EFA2F262AE42}" type="datetimeFigureOut">
              <a:rPr kumimoji="1" lang="ja-JP" altLang="en-US" smtClean="0"/>
              <a:t>2025/9/24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89013" y="766763"/>
            <a:ext cx="5121275" cy="38401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743" tIns="47372" rIns="94743" bIns="47372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709931" y="4861445"/>
            <a:ext cx="5679440" cy="4605576"/>
          </a:xfrm>
          <a:prstGeom prst="rect">
            <a:avLst/>
          </a:prstGeom>
        </p:spPr>
        <p:txBody>
          <a:bodyPr vert="horz" lIns="94743" tIns="47372" rIns="94743" bIns="47372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4" y="9721107"/>
            <a:ext cx="3076363" cy="511731"/>
          </a:xfrm>
          <a:prstGeom prst="rect">
            <a:avLst/>
          </a:prstGeom>
        </p:spPr>
        <p:txBody>
          <a:bodyPr vert="horz" lIns="94743" tIns="47372" rIns="94743" bIns="47372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4021298" y="9721107"/>
            <a:ext cx="3076363" cy="511731"/>
          </a:xfrm>
          <a:prstGeom prst="rect">
            <a:avLst/>
          </a:prstGeom>
        </p:spPr>
        <p:txBody>
          <a:bodyPr vert="horz" lIns="94743" tIns="47372" rIns="94743" bIns="47372" rtlCol="0" anchor="b"/>
          <a:lstStyle>
            <a:lvl1pPr algn="r">
              <a:defRPr sz="1200"/>
            </a:lvl1pPr>
          </a:lstStyle>
          <a:p>
            <a:fld id="{BEA743EF-B76D-4433-8FC0-351BF5D134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0887173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1279621" rtl="0" eaLnBrk="1" latinLnBrk="0" hangingPunct="1">
      <a:defRPr kumimoji="1" sz="1700" kern="1200">
        <a:solidFill>
          <a:schemeClr val="tx1"/>
        </a:solidFill>
        <a:latin typeface="+mn-lt"/>
        <a:ea typeface="+mn-ea"/>
        <a:cs typeface="+mn-cs"/>
      </a:defRPr>
    </a:lvl1pPr>
    <a:lvl2pPr marL="639811" algn="l" defTabSz="1279621" rtl="0" eaLnBrk="1" latinLnBrk="0" hangingPunct="1">
      <a:defRPr kumimoji="1" sz="1700" kern="1200">
        <a:solidFill>
          <a:schemeClr val="tx1"/>
        </a:solidFill>
        <a:latin typeface="+mn-lt"/>
        <a:ea typeface="+mn-ea"/>
        <a:cs typeface="+mn-cs"/>
      </a:defRPr>
    </a:lvl2pPr>
    <a:lvl3pPr marL="1279621" algn="l" defTabSz="1279621" rtl="0" eaLnBrk="1" latinLnBrk="0" hangingPunct="1">
      <a:defRPr kumimoji="1" sz="1700" kern="1200">
        <a:solidFill>
          <a:schemeClr val="tx1"/>
        </a:solidFill>
        <a:latin typeface="+mn-lt"/>
        <a:ea typeface="+mn-ea"/>
        <a:cs typeface="+mn-cs"/>
      </a:defRPr>
    </a:lvl3pPr>
    <a:lvl4pPr marL="1919432" algn="l" defTabSz="1279621" rtl="0" eaLnBrk="1" latinLnBrk="0" hangingPunct="1">
      <a:defRPr kumimoji="1" sz="1700" kern="1200">
        <a:solidFill>
          <a:schemeClr val="tx1"/>
        </a:solidFill>
        <a:latin typeface="+mn-lt"/>
        <a:ea typeface="+mn-ea"/>
        <a:cs typeface="+mn-cs"/>
      </a:defRPr>
    </a:lvl4pPr>
    <a:lvl5pPr marL="2559243" algn="l" defTabSz="1279621" rtl="0" eaLnBrk="1" latinLnBrk="0" hangingPunct="1">
      <a:defRPr kumimoji="1" sz="1700" kern="1200">
        <a:solidFill>
          <a:schemeClr val="tx1"/>
        </a:solidFill>
        <a:latin typeface="+mn-lt"/>
        <a:ea typeface="+mn-ea"/>
        <a:cs typeface="+mn-cs"/>
      </a:defRPr>
    </a:lvl5pPr>
    <a:lvl6pPr marL="3199054" algn="l" defTabSz="1279621" rtl="0" eaLnBrk="1" latinLnBrk="0" hangingPunct="1">
      <a:defRPr kumimoji="1" sz="1700" kern="1200">
        <a:solidFill>
          <a:schemeClr val="tx1"/>
        </a:solidFill>
        <a:latin typeface="+mn-lt"/>
        <a:ea typeface="+mn-ea"/>
        <a:cs typeface="+mn-cs"/>
      </a:defRPr>
    </a:lvl6pPr>
    <a:lvl7pPr marL="3838867" algn="l" defTabSz="1279621" rtl="0" eaLnBrk="1" latinLnBrk="0" hangingPunct="1">
      <a:defRPr kumimoji="1" sz="1700" kern="1200">
        <a:solidFill>
          <a:schemeClr val="tx1"/>
        </a:solidFill>
        <a:latin typeface="+mn-lt"/>
        <a:ea typeface="+mn-ea"/>
        <a:cs typeface="+mn-cs"/>
      </a:defRPr>
    </a:lvl7pPr>
    <a:lvl8pPr marL="4478678" algn="l" defTabSz="1279621" rtl="0" eaLnBrk="1" latinLnBrk="0" hangingPunct="1">
      <a:defRPr kumimoji="1" sz="1700" kern="1200">
        <a:solidFill>
          <a:schemeClr val="tx1"/>
        </a:solidFill>
        <a:latin typeface="+mn-lt"/>
        <a:ea typeface="+mn-ea"/>
        <a:cs typeface="+mn-cs"/>
      </a:defRPr>
    </a:lvl8pPr>
    <a:lvl9pPr marL="5118487" algn="l" defTabSz="1279621" rtl="0" eaLnBrk="1" latinLnBrk="0" hangingPunct="1">
      <a:defRPr kumimoji="1" sz="17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989013" y="766763"/>
            <a:ext cx="5121275" cy="3840162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625035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60120" y="2982600"/>
            <a:ext cx="10881360" cy="205803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920240" y="5440680"/>
            <a:ext cx="8961120" cy="245364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398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796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194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5592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1990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83886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478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1184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29F1D-D30C-4E0A-8BFE-30103387FB02}" type="datetime1">
              <a:rPr kumimoji="1" lang="ja-JP" altLang="en-US" smtClean="0"/>
              <a:t>2025/9/24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 smtClean="0"/>
              <a:t>登録記号●●</a:t>
            </a:r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0F8E10-F0D4-46E5-AC9A-52D65F53A9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999265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1FC75-255B-4B34-B3EB-F97A5AEFF246}" type="datetime1">
              <a:rPr kumimoji="1" lang="ja-JP" altLang="en-US" smtClean="0"/>
              <a:t>2025/9/24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 smtClean="0"/>
              <a:t>登録記号●●</a:t>
            </a:r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0F8E10-F0D4-46E5-AC9A-52D65F53A9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14419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12994963" y="537845"/>
            <a:ext cx="4031615" cy="11470323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95668" y="537845"/>
            <a:ext cx="11885930" cy="11470323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F217F-E00F-42BA-892F-526960565FBE}" type="datetime1">
              <a:rPr kumimoji="1" lang="ja-JP" altLang="en-US" smtClean="0"/>
              <a:t>2025/9/24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 smtClean="0"/>
              <a:t>登録記号●●</a:t>
            </a:r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0F8E10-F0D4-46E5-AC9A-52D65F53A9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6189417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83028-8C11-489F-B5CA-EEAB3C2952E9}" type="datetime1">
              <a:rPr kumimoji="1" lang="ja-JP" altLang="en-US" smtClean="0"/>
              <a:t>2025/9/24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 smtClean="0"/>
              <a:t>登録記号●●</a:t>
            </a:r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0F8E10-F0D4-46E5-AC9A-52D65F53A9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128170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011239" y="6169665"/>
            <a:ext cx="10881360" cy="1906905"/>
          </a:xfrm>
        </p:spPr>
        <p:txBody>
          <a:bodyPr anchor="t"/>
          <a:lstStyle>
            <a:lvl1pPr algn="l">
              <a:defRPr sz="56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1011239" y="4069400"/>
            <a:ext cx="10881360" cy="2100262"/>
          </a:xfrm>
        </p:spPr>
        <p:txBody>
          <a:bodyPr anchor="b"/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639811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2pPr>
            <a:lvl3pPr marL="1279621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91943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4pPr>
            <a:lvl5pPr marL="2559243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5pPr>
            <a:lvl6pPr marL="319905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6pPr>
            <a:lvl7pPr marL="3838867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7pPr>
            <a:lvl8pPr marL="4478678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8pPr>
            <a:lvl9pPr marL="5118487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EDADB-0695-4BBD-85BE-3EC1B9832902}" type="datetime1">
              <a:rPr kumimoji="1" lang="ja-JP" altLang="en-US" smtClean="0"/>
              <a:t>2025/9/24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 smtClean="0"/>
              <a:t>登録記号●●</a:t>
            </a:r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0F8E10-F0D4-46E5-AC9A-52D65F53A9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718982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95670" y="3135948"/>
            <a:ext cx="7958773" cy="8872220"/>
          </a:xfrm>
        </p:spPr>
        <p:txBody>
          <a:bodyPr/>
          <a:lstStyle>
            <a:lvl1pPr>
              <a:defRPr sz="3900"/>
            </a:lvl1pPr>
            <a:lvl2pPr>
              <a:defRPr sz="33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9067801" y="3135948"/>
            <a:ext cx="7958773" cy="8872220"/>
          </a:xfrm>
        </p:spPr>
        <p:txBody>
          <a:bodyPr/>
          <a:lstStyle>
            <a:lvl1pPr>
              <a:defRPr sz="3900"/>
            </a:lvl1pPr>
            <a:lvl2pPr>
              <a:defRPr sz="33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CC8B4-4C72-44D5-8334-CA5E443316FC}" type="datetime1">
              <a:rPr kumimoji="1" lang="ja-JP" altLang="en-US" smtClean="0"/>
              <a:t>2025/9/24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 smtClean="0"/>
              <a:t>登録記号●●</a:t>
            </a:r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0F8E10-F0D4-46E5-AC9A-52D65F53A9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399018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40080" y="384493"/>
            <a:ext cx="11521440" cy="16002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40080" y="2149158"/>
            <a:ext cx="5656263" cy="895667"/>
          </a:xfrm>
        </p:spPr>
        <p:txBody>
          <a:bodyPr anchor="b"/>
          <a:lstStyle>
            <a:lvl1pPr marL="0" indent="0">
              <a:buNone/>
              <a:defRPr sz="3300" b="1"/>
            </a:lvl1pPr>
            <a:lvl2pPr marL="639811" indent="0">
              <a:buNone/>
              <a:defRPr sz="2800" b="1"/>
            </a:lvl2pPr>
            <a:lvl3pPr marL="1279621" indent="0">
              <a:buNone/>
              <a:defRPr sz="2500" b="1"/>
            </a:lvl3pPr>
            <a:lvl4pPr marL="1919432" indent="0">
              <a:buNone/>
              <a:defRPr sz="2100" b="1"/>
            </a:lvl4pPr>
            <a:lvl5pPr marL="2559243" indent="0">
              <a:buNone/>
              <a:defRPr sz="2100" b="1"/>
            </a:lvl5pPr>
            <a:lvl6pPr marL="3199054" indent="0">
              <a:buNone/>
              <a:defRPr sz="2100" b="1"/>
            </a:lvl6pPr>
            <a:lvl7pPr marL="3838867" indent="0">
              <a:buNone/>
              <a:defRPr sz="2100" b="1"/>
            </a:lvl7pPr>
            <a:lvl8pPr marL="4478678" indent="0">
              <a:buNone/>
              <a:defRPr sz="2100" b="1"/>
            </a:lvl8pPr>
            <a:lvl9pPr marL="5118487" indent="0">
              <a:buNone/>
              <a:defRPr sz="21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40080" y="3044825"/>
            <a:ext cx="5656263" cy="5531803"/>
          </a:xfrm>
        </p:spPr>
        <p:txBody>
          <a:bodyPr/>
          <a:lstStyle>
            <a:lvl1pPr>
              <a:defRPr sz="3300"/>
            </a:lvl1pPr>
            <a:lvl2pPr>
              <a:defRPr sz="28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503039" y="2149158"/>
            <a:ext cx="5658486" cy="895667"/>
          </a:xfrm>
        </p:spPr>
        <p:txBody>
          <a:bodyPr anchor="b"/>
          <a:lstStyle>
            <a:lvl1pPr marL="0" indent="0">
              <a:buNone/>
              <a:defRPr sz="3300" b="1"/>
            </a:lvl1pPr>
            <a:lvl2pPr marL="639811" indent="0">
              <a:buNone/>
              <a:defRPr sz="2800" b="1"/>
            </a:lvl2pPr>
            <a:lvl3pPr marL="1279621" indent="0">
              <a:buNone/>
              <a:defRPr sz="2500" b="1"/>
            </a:lvl3pPr>
            <a:lvl4pPr marL="1919432" indent="0">
              <a:buNone/>
              <a:defRPr sz="2100" b="1"/>
            </a:lvl4pPr>
            <a:lvl5pPr marL="2559243" indent="0">
              <a:buNone/>
              <a:defRPr sz="2100" b="1"/>
            </a:lvl5pPr>
            <a:lvl6pPr marL="3199054" indent="0">
              <a:buNone/>
              <a:defRPr sz="2100" b="1"/>
            </a:lvl6pPr>
            <a:lvl7pPr marL="3838867" indent="0">
              <a:buNone/>
              <a:defRPr sz="2100" b="1"/>
            </a:lvl7pPr>
            <a:lvl8pPr marL="4478678" indent="0">
              <a:buNone/>
              <a:defRPr sz="2100" b="1"/>
            </a:lvl8pPr>
            <a:lvl9pPr marL="5118487" indent="0">
              <a:buNone/>
              <a:defRPr sz="21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503039" y="3044825"/>
            <a:ext cx="5658486" cy="5531803"/>
          </a:xfrm>
        </p:spPr>
        <p:txBody>
          <a:bodyPr/>
          <a:lstStyle>
            <a:lvl1pPr>
              <a:defRPr sz="3300"/>
            </a:lvl1pPr>
            <a:lvl2pPr>
              <a:defRPr sz="28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DF33FA-2830-48D5-B29C-C35C5A57A1DA}" type="datetime1">
              <a:rPr kumimoji="1" lang="ja-JP" altLang="en-US" smtClean="0"/>
              <a:t>2025/9/24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 smtClean="0"/>
              <a:t>登録記号●●</a:t>
            </a:r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0F8E10-F0D4-46E5-AC9A-52D65F53A9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66467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05EF0-3E0E-4058-88E6-CD3763E7D792}" type="datetime1">
              <a:rPr kumimoji="1" lang="ja-JP" altLang="en-US" smtClean="0"/>
              <a:t>2025/9/24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 smtClean="0"/>
              <a:t>登録記号●●</a:t>
            </a:r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0F8E10-F0D4-46E5-AC9A-52D65F53A9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44041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07AA6-5FCF-4457-A3FE-3A5E966D6757}" type="datetime1">
              <a:rPr kumimoji="1" lang="ja-JP" altLang="en-US" smtClean="0"/>
              <a:t>2025/9/24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 smtClean="0"/>
              <a:t>登録記号●●</a:t>
            </a:r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0F8E10-F0D4-46E5-AC9A-52D65F53A9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2436146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40081" y="382270"/>
            <a:ext cx="4211639" cy="1626870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005071" y="382272"/>
            <a:ext cx="7156450" cy="8194358"/>
          </a:xfrm>
        </p:spPr>
        <p:txBody>
          <a:bodyPr/>
          <a:lstStyle>
            <a:lvl1pPr>
              <a:defRPr sz="4500"/>
            </a:lvl1pPr>
            <a:lvl2pPr>
              <a:defRPr sz="3900"/>
            </a:lvl2pPr>
            <a:lvl3pPr>
              <a:defRPr sz="33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40081" y="2009142"/>
            <a:ext cx="4211639" cy="6567488"/>
          </a:xfrm>
        </p:spPr>
        <p:txBody>
          <a:bodyPr/>
          <a:lstStyle>
            <a:lvl1pPr marL="0" indent="0">
              <a:buNone/>
              <a:defRPr sz="2000"/>
            </a:lvl1pPr>
            <a:lvl2pPr marL="639811" indent="0">
              <a:buNone/>
              <a:defRPr sz="1700"/>
            </a:lvl2pPr>
            <a:lvl3pPr marL="1279621" indent="0">
              <a:buNone/>
              <a:defRPr sz="1300"/>
            </a:lvl3pPr>
            <a:lvl4pPr marL="1919432" indent="0">
              <a:buNone/>
              <a:defRPr sz="1300"/>
            </a:lvl4pPr>
            <a:lvl5pPr marL="2559243" indent="0">
              <a:buNone/>
              <a:defRPr sz="1300"/>
            </a:lvl5pPr>
            <a:lvl6pPr marL="3199054" indent="0">
              <a:buNone/>
              <a:defRPr sz="1300"/>
            </a:lvl6pPr>
            <a:lvl7pPr marL="3838867" indent="0">
              <a:buNone/>
              <a:defRPr sz="1300"/>
            </a:lvl7pPr>
            <a:lvl8pPr marL="4478678" indent="0">
              <a:buNone/>
              <a:defRPr sz="1300"/>
            </a:lvl8pPr>
            <a:lvl9pPr marL="5118487" indent="0">
              <a:buNone/>
              <a:defRPr sz="13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5FBE1-4CEF-43EE-B9C8-903FEDD21E19}" type="datetime1">
              <a:rPr kumimoji="1" lang="ja-JP" altLang="en-US" smtClean="0"/>
              <a:t>2025/9/24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 smtClean="0"/>
              <a:t>登録記号●●</a:t>
            </a:r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0F8E10-F0D4-46E5-AC9A-52D65F53A9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012193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509203" y="6720840"/>
            <a:ext cx="7680960" cy="793433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2509203" y="857885"/>
            <a:ext cx="7680960" cy="5760720"/>
          </a:xfrm>
        </p:spPr>
        <p:txBody>
          <a:bodyPr/>
          <a:lstStyle>
            <a:lvl1pPr marL="0" indent="0">
              <a:buNone/>
              <a:defRPr sz="4500"/>
            </a:lvl1pPr>
            <a:lvl2pPr marL="639811" indent="0">
              <a:buNone/>
              <a:defRPr sz="3900"/>
            </a:lvl2pPr>
            <a:lvl3pPr marL="1279621" indent="0">
              <a:buNone/>
              <a:defRPr sz="3300"/>
            </a:lvl3pPr>
            <a:lvl4pPr marL="1919432" indent="0">
              <a:buNone/>
              <a:defRPr sz="2800"/>
            </a:lvl4pPr>
            <a:lvl5pPr marL="2559243" indent="0">
              <a:buNone/>
              <a:defRPr sz="2800"/>
            </a:lvl5pPr>
            <a:lvl6pPr marL="3199054" indent="0">
              <a:buNone/>
              <a:defRPr sz="2800"/>
            </a:lvl6pPr>
            <a:lvl7pPr marL="3838867" indent="0">
              <a:buNone/>
              <a:defRPr sz="2800"/>
            </a:lvl7pPr>
            <a:lvl8pPr marL="4478678" indent="0">
              <a:buNone/>
              <a:defRPr sz="2800"/>
            </a:lvl8pPr>
            <a:lvl9pPr marL="5118487" indent="0">
              <a:buNone/>
              <a:defRPr sz="28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2509203" y="7514273"/>
            <a:ext cx="7680960" cy="1126807"/>
          </a:xfrm>
        </p:spPr>
        <p:txBody>
          <a:bodyPr/>
          <a:lstStyle>
            <a:lvl1pPr marL="0" indent="0">
              <a:buNone/>
              <a:defRPr sz="2000"/>
            </a:lvl1pPr>
            <a:lvl2pPr marL="639811" indent="0">
              <a:buNone/>
              <a:defRPr sz="1700"/>
            </a:lvl2pPr>
            <a:lvl3pPr marL="1279621" indent="0">
              <a:buNone/>
              <a:defRPr sz="1300"/>
            </a:lvl3pPr>
            <a:lvl4pPr marL="1919432" indent="0">
              <a:buNone/>
              <a:defRPr sz="1300"/>
            </a:lvl4pPr>
            <a:lvl5pPr marL="2559243" indent="0">
              <a:buNone/>
              <a:defRPr sz="1300"/>
            </a:lvl5pPr>
            <a:lvl6pPr marL="3199054" indent="0">
              <a:buNone/>
              <a:defRPr sz="1300"/>
            </a:lvl6pPr>
            <a:lvl7pPr marL="3838867" indent="0">
              <a:buNone/>
              <a:defRPr sz="1300"/>
            </a:lvl7pPr>
            <a:lvl8pPr marL="4478678" indent="0">
              <a:buNone/>
              <a:defRPr sz="1300"/>
            </a:lvl8pPr>
            <a:lvl9pPr marL="5118487" indent="0">
              <a:buNone/>
              <a:defRPr sz="13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0EC31D-0CF9-41E6-886A-457486ADC324}" type="datetime1">
              <a:rPr kumimoji="1" lang="ja-JP" altLang="en-US" smtClean="0"/>
              <a:t>2025/9/24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 smtClean="0"/>
              <a:t>登録記号●●</a:t>
            </a:r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0F8E10-F0D4-46E5-AC9A-52D65F53A9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859456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640080" y="384493"/>
            <a:ext cx="11521440" cy="1600200"/>
          </a:xfrm>
          <a:prstGeom prst="rect">
            <a:avLst/>
          </a:prstGeom>
        </p:spPr>
        <p:txBody>
          <a:bodyPr vert="horz" lIns="127961" tIns="63982" rIns="127961" bIns="63982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40080" y="2240282"/>
            <a:ext cx="11521440" cy="6336348"/>
          </a:xfrm>
          <a:prstGeom prst="rect">
            <a:avLst/>
          </a:prstGeom>
        </p:spPr>
        <p:txBody>
          <a:bodyPr vert="horz" lIns="127961" tIns="63982" rIns="127961" bIns="63982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640080" y="8898895"/>
            <a:ext cx="2987040" cy="511175"/>
          </a:xfrm>
          <a:prstGeom prst="rect">
            <a:avLst/>
          </a:prstGeom>
        </p:spPr>
        <p:txBody>
          <a:bodyPr vert="horz" lIns="127961" tIns="63982" rIns="127961" bIns="63982" rtlCol="0" anchor="ctr"/>
          <a:lstStyle>
            <a:lvl1pPr algn="l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7A13B7-DE8D-401D-9368-3FA73EE32F3F}" type="datetime1">
              <a:rPr kumimoji="1" lang="ja-JP" altLang="en-US" smtClean="0"/>
              <a:t>2025/9/24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373880" y="8898895"/>
            <a:ext cx="4053840" cy="511175"/>
          </a:xfrm>
          <a:prstGeom prst="rect">
            <a:avLst/>
          </a:prstGeom>
        </p:spPr>
        <p:txBody>
          <a:bodyPr vert="horz" lIns="127961" tIns="63982" rIns="127961" bIns="63982" rtlCol="0" anchor="ctr"/>
          <a:lstStyle>
            <a:lvl1pPr algn="ct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kumimoji="1" lang="ja-JP" altLang="en-US" smtClean="0"/>
              <a:t>登録記号●●</a:t>
            </a:r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9174480" y="8898895"/>
            <a:ext cx="2987040" cy="511175"/>
          </a:xfrm>
          <a:prstGeom prst="rect">
            <a:avLst/>
          </a:prstGeom>
        </p:spPr>
        <p:txBody>
          <a:bodyPr vert="horz" lIns="127961" tIns="63982" rIns="127961" bIns="63982" rtlCol="0" anchor="ctr"/>
          <a:lstStyle>
            <a:lvl1pPr algn="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0F8E10-F0D4-46E5-AC9A-52D65F53A9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820805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1279621" rtl="0" eaLnBrk="1" latinLnBrk="0" hangingPunct="1">
        <a:spcBef>
          <a:spcPct val="0"/>
        </a:spcBef>
        <a:buNone/>
        <a:defRPr kumimoji="1" sz="6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79859" indent="-479859" algn="l" defTabSz="1279621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4500" kern="1200">
          <a:solidFill>
            <a:schemeClr val="tx1"/>
          </a:solidFill>
          <a:latin typeface="+mn-lt"/>
          <a:ea typeface="+mn-ea"/>
          <a:cs typeface="+mn-cs"/>
        </a:defRPr>
      </a:lvl1pPr>
      <a:lvl2pPr marL="1039694" indent="-399881" algn="l" defTabSz="1279621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3900" kern="1200">
          <a:solidFill>
            <a:schemeClr val="tx1"/>
          </a:solidFill>
          <a:latin typeface="+mn-lt"/>
          <a:ea typeface="+mn-ea"/>
          <a:cs typeface="+mn-cs"/>
        </a:defRPr>
      </a:lvl2pPr>
      <a:lvl3pPr marL="1599527" indent="-319905" algn="l" defTabSz="1279621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300" kern="1200">
          <a:solidFill>
            <a:schemeClr val="tx1"/>
          </a:solidFill>
          <a:latin typeface="+mn-lt"/>
          <a:ea typeface="+mn-ea"/>
          <a:cs typeface="+mn-cs"/>
        </a:defRPr>
      </a:lvl3pPr>
      <a:lvl4pPr marL="2239338" indent="-319905" algn="l" defTabSz="1279621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879149" indent="-319905" algn="l" defTabSz="1279621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18959" indent="-319905" algn="l" defTabSz="1279621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158770" indent="-319905" algn="l" defTabSz="1279621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4798584" indent="-319905" algn="l" defTabSz="1279621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438394" indent="-319905" algn="l" defTabSz="1279621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1279621" rtl="0" eaLnBrk="1" latinLnBrk="0" hangingPunct="1"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1pPr>
      <a:lvl2pPr marL="639811" algn="l" defTabSz="1279621" rtl="0" eaLnBrk="1" latinLnBrk="0" hangingPunct="1"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279621" algn="l" defTabSz="1279621" rtl="0" eaLnBrk="1" latinLnBrk="0" hangingPunct="1"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919432" algn="l" defTabSz="1279621" rtl="0" eaLnBrk="1" latinLnBrk="0" hangingPunct="1"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4pPr>
      <a:lvl5pPr marL="2559243" algn="l" defTabSz="1279621" rtl="0" eaLnBrk="1" latinLnBrk="0" hangingPunct="1"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5pPr>
      <a:lvl6pPr marL="3199054" algn="l" defTabSz="1279621" rtl="0" eaLnBrk="1" latinLnBrk="0" hangingPunct="1"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6pPr>
      <a:lvl7pPr marL="3838867" algn="l" defTabSz="1279621" rtl="0" eaLnBrk="1" latinLnBrk="0" hangingPunct="1"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7pPr>
      <a:lvl8pPr marL="4478678" algn="l" defTabSz="1279621" rtl="0" eaLnBrk="1" latinLnBrk="0" hangingPunct="1"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8pPr>
      <a:lvl9pPr marL="5118487" algn="l" defTabSz="1279621" rtl="0" eaLnBrk="1" latinLnBrk="0" hangingPunct="1"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1104573"/>
            <a:ext cx="12801600" cy="1031731"/>
          </a:xfrm>
        </p:spPr>
        <p:txBody>
          <a:bodyPr>
            <a:normAutofit/>
          </a:bodyPr>
          <a:lstStyle/>
          <a:p>
            <a:r>
              <a:rPr lang="ja-JP" altLang="en-US" sz="2400" b="1" dirty="0" smtClean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西宮市立中央病院跡地活用事業に係る公募型</a:t>
            </a:r>
            <a:r>
              <a:rPr lang="ja-JP" altLang="en-US" sz="2400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プロポーザル</a:t>
            </a:r>
            <a:r>
              <a:rPr lang="en-US" altLang="ja-JP" sz="2400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/>
            </a:r>
            <a:br>
              <a:rPr lang="en-US" altLang="ja-JP" sz="2400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</a:br>
            <a:r>
              <a:rPr lang="ja-JP" altLang="en-US" sz="2400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事 業 提 案 書</a:t>
            </a: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10289352" y="273320"/>
            <a:ext cx="2304136" cy="58477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 anchor="ctr">
            <a:spAutoFit/>
          </a:bodyPr>
          <a:lstStyle/>
          <a:p>
            <a:r>
              <a:rPr kumimoji="1" lang="ja-JP" altLang="en-US" sz="3200" dirty="0" smtClean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 様式</a:t>
            </a:r>
            <a:r>
              <a:rPr kumimoji="1" lang="en-US" altLang="ja-JP" sz="3200" dirty="0" smtClean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10</a:t>
            </a:r>
            <a:r>
              <a:rPr kumimoji="1" lang="ja-JP" altLang="en-US" sz="3200" dirty="0" smtClean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－１</a:t>
            </a:r>
            <a:endParaRPr kumimoji="1" lang="ja-JP" altLang="en-US" sz="32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5" name="縦書きテキスト プレースホルダー 2"/>
          <p:cNvSpPr txBox="1">
            <a:spLocks/>
          </p:cNvSpPr>
          <p:nvPr/>
        </p:nvSpPr>
        <p:spPr>
          <a:xfrm>
            <a:off x="9569352" y="2812829"/>
            <a:ext cx="2880000" cy="324000"/>
          </a:xfrm>
          <a:prstGeom prst="rect">
            <a:avLst/>
          </a:prstGeom>
        </p:spPr>
        <p:txBody>
          <a:bodyPr vert="horz" lIns="127961" tIns="63982" rIns="127961" bIns="63982" rtlCol="0">
            <a:noAutofit/>
          </a:bodyPr>
          <a:lstStyle>
            <a:lvl1pPr marL="479859" indent="-479859" algn="l" defTabSz="1279621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4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39694" indent="-399881" algn="l" defTabSz="1279621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599527" indent="-319905" algn="l" defTabSz="1279621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3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239338" indent="-319905" algn="l" defTabSz="1279621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879149" indent="-319905" algn="l" defTabSz="1279621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518959" indent="-319905" algn="l" defTabSz="1279621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158770" indent="-319905" algn="l" defTabSz="1279621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798584" indent="-319905" algn="l" defTabSz="1279621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438394" indent="-319905" algn="l" defTabSz="1279621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Font typeface="Arial" panose="020B0604020202020204" pitchFamily="34" charset="0"/>
              <a:buNone/>
            </a:pPr>
            <a:r>
              <a:rPr lang="ja-JP" altLang="en-US" sz="1800" u="sng" dirty="0" smtClean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提案者　　　　登録記号●●</a:t>
            </a:r>
            <a:endParaRPr lang="en-US" altLang="ja-JP" sz="1800" u="sng" dirty="0" smtClean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6" name="縦書きテキスト プレースホルダー 2"/>
          <p:cNvSpPr txBox="1">
            <a:spLocks/>
          </p:cNvSpPr>
          <p:nvPr/>
        </p:nvSpPr>
        <p:spPr>
          <a:xfrm>
            <a:off x="10289352" y="2228319"/>
            <a:ext cx="2160000" cy="324000"/>
          </a:xfrm>
          <a:prstGeom prst="rect">
            <a:avLst/>
          </a:prstGeom>
        </p:spPr>
        <p:txBody>
          <a:bodyPr vert="horz" lIns="127961" tIns="63982" rIns="127961" bIns="63982" rtlCol="0" anchor="ctr">
            <a:noAutofit/>
          </a:bodyPr>
          <a:lstStyle>
            <a:lvl1pPr marL="479859" indent="-479859" algn="l" defTabSz="1279621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4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39694" indent="-399881" algn="l" defTabSz="1279621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599527" indent="-319905" algn="l" defTabSz="1279621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3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239338" indent="-319905" algn="l" defTabSz="1279621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879149" indent="-319905" algn="l" defTabSz="1279621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518959" indent="-319905" algn="l" defTabSz="1279621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158770" indent="-319905" algn="l" defTabSz="1279621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798584" indent="-319905" algn="l" defTabSz="1279621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438394" indent="-319905" algn="l" defTabSz="1279621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Font typeface="Arial" panose="020B0604020202020204" pitchFamily="34" charset="0"/>
              <a:buNone/>
            </a:pPr>
            <a:r>
              <a:rPr lang="ja-JP" altLang="en-US" sz="1800" dirty="0" smtClean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令和７年　　月　　日</a:t>
            </a:r>
            <a:endParaRPr lang="en-US" altLang="ja-JP" sz="1800" dirty="0" smtClean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8" name="縦書きテキスト プレースホルダー 2"/>
          <p:cNvSpPr txBox="1">
            <a:spLocks/>
          </p:cNvSpPr>
          <p:nvPr/>
        </p:nvSpPr>
        <p:spPr>
          <a:xfrm>
            <a:off x="1360240" y="2830954"/>
            <a:ext cx="10441160" cy="6208721"/>
          </a:xfrm>
          <a:prstGeom prst="rect">
            <a:avLst/>
          </a:prstGeom>
        </p:spPr>
        <p:txBody>
          <a:bodyPr vert="horz" lIns="127961" tIns="63982" rIns="127961" bIns="63982" rtlCol="0" anchor="t">
            <a:noAutofit/>
          </a:bodyPr>
          <a:lstStyle>
            <a:lvl1pPr marL="479859" indent="-479859" algn="l" defTabSz="1279621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4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39694" indent="-399881" algn="l" defTabSz="1279621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599527" indent="-319905" algn="l" defTabSz="1279621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3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239338" indent="-319905" algn="l" defTabSz="1279621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879149" indent="-319905" algn="l" defTabSz="1279621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518959" indent="-319905" algn="l" defTabSz="1279621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158770" indent="-319905" algn="l" defTabSz="1279621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798584" indent="-319905" algn="l" defTabSz="1279621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438394" indent="-319905" algn="l" defTabSz="1279621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25000"/>
              </a:lnSpc>
              <a:buFont typeface="Arial" panose="020B0604020202020204" pitchFamily="34" charset="0"/>
              <a:buNone/>
            </a:pPr>
            <a:r>
              <a:rPr lang="ja-JP" altLang="en-US" sz="18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≪</a:t>
            </a:r>
            <a:r>
              <a:rPr lang="ja-JP" altLang="en-US" sz="1800" dirty="0" smtClean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目次≫</a:t>
            </a:r>
            <a:endParaRPr lang="en-US" altLang="ja-JP" sz="1800" dirty="0" smtClean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pPr marL="0" indent="0">
              <a:lnSpc>
                <a:spcPct val="125000"/>
              </a:lnSpc>
              <a:buFont typeface="Arial" panose="020B0604020202020204" pitchFamily="34" charset="0"/>
              <a:buNone/>
            </a:pPr>
            <a:r>
              <a:rPr lang="ja-JP" altLang="en-US" sz="1800" dirty="0" smtClean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　　</a:t>
            </a:r>
            <a:r>
              <a:rPr lang="en-US" altLang="ja-JP" sz="1800" dirty="0" smtClean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【</a:t>
            </a:r>
            <a:r>
              <a:rPr lang="ja-JP" altLang="en-US" sz="1800" dirty="0" smtClean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事業提案 概要説明</a:t>
            </a:r>
            <a:r>
              <a:rPr lang="en-US" altLang="ja-JP" sz="1800" dirty="0" smtClean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】</a:t>
            </a:r>
          </a:p>
          <a:p>
            <a:pPr marL="0" indent="0">
              <a:lnSpc>
                <a:spcPct val="125000"/>
              </a:lnSpc>
              <a:buFont typeface="Arial" panose="020B0604020202020204" pitchFamily="34" charset="0"/>
              <a:buNone/>
            </a:pPr>
            <a:r>
              <a:rPr lang="ja-JP" altLang="en-US" sz="1800" dirty="0" smtClean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　　　　施設計画について（Ｐ</a:t>
            </a:r>
            <a:r>
              <a:rPr lang="en-US" altLang="ja-JP" sz="1800" dirty="0" smtClean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age</a:t>
            </a:r>
            <a:r>
              <a:rPr lang="ja-JP" altLang="en-US" sz="1800" dirty="0" smtClean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●）</a:t>
            </a:r>
            <a:endParaRPr lang="en-US" altLang="ja-JP" sz="1800" dirty="0" smtClean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pPr marL="0" indent="0">
              <a:lnSpc>
                <a:spcPct val="125000"/>
              </a:lnSpc>
              <a:buFont typeface="Arial" panose="020B0604020202020204" pitchFamily="34" charset="0"/>
              <a:buNone/>
            </a:pPr>
            <a:r>
              <a:rPr lang="ja-JP" altLang="en-US" sz="1800" dirty="0" smtClean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　</a:t>
            </a:r>
            <a:endParaRPr lang="en-US" altLang="ja-JP" sz="1800" dirty="0" smtClean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pPr marL="0" indent="0">
              <a:lnSpc>
                <a:spcPct val="125000"/>
              </a:lnSpc>
              <a:buFont typeface="Arial" panose="020B0604020202020204" pitchFamily="34" charset="0"/>
              <a:buNone/>
            </a:pPr>
            <a:r>
              <a:rPr lang="ja-JP" altLang="en-US" sz="1800" dirty="0" smtClean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   </a:t>
            </a:r>
            <a:r>
              <a:rPr lang="en-US" altLang="ja-JP" sz="1800" dirty="0" smtClean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【</a:t>
            </a:r>
            <a:r>
              <a:rPr lang="ja-JP" altLang="en-US" sz="1800" dirty="0" smtClean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事業提案 詳細説明</a:t>
            </a:r>
            <a:r>
              <a:rPr lang="en-US" altLang="ja-JP" sz="1800" dirty="0" smtClean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】</a:t>
            </a:r>
          </a:p>
          <a:p>
            <a:pPr marL="0" indent="0">
              <a:lnSpc>
                <a:spcPct val="125000"/>
              </a:lnSpc>
              <a:buNone/>
            </a:pPr>
            <a:r>
              <a:rPr lang="ja-JP" altLang="en-US" sz="1800" dirty="0" smtClean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      （１）事業の安定性（</a:t>
            </a:r>
            <a:r>
              <a:rPr lang="ja-JP" altLang="en-US" sz="18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Ｐ</a:t>
            </a:r>
            <a:r>
              <a:rPr lang="en-US" altLang="ja-JP" sz="18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age</a:t>
            </a:r>
            <a:r>
              <a:rPr lang="ja-JP" altLang="en-US" sz="18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●</a:t>
            </a:r>
            <a:r>
              <a:rPr lang="ja-JP" altLang="en-US" sz="1800" dirty="0" smtClean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）</a:t>
            </a:r>
            <a:endParaRPr lang="en-US" altLang="ja-JP" sz="1800" dirty="0" smtClean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pPr marL="0" indent="0">
              <a:lnSpc>
                <a:spcPct val="125000"/>
              </a:lnSpc>
              <a:buNone/>
            </a:pPr>
            <a:r>
              <a:rPr lang="ja-JP" altLang="en-US" sz="1800" dirty="0" smtClean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      （</a:t>
            </a:r>
            <a:r>
              <a:rPr lang="en-US" altLang="ja-JP" sz="1800" dirty="0" smtClean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2</a:t>
            </a:r>
            <a:r>
              <a:rPr lang="ja-JP" altLang="en-US" sz="1800" dirty="0" smtClean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）事業</a:t>
            </a:r>
            <a:r>
              <a:rPr lang="ja-JP" altLang="en-US" sz="18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スケジュール</a:t>
            </a:r>
            <a:r>
              <a:rPr lang="ja-JP" altLang="en-US" sz="1800" dirty="0" smtClean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（</a:t>
            </a:r>
            <a:r>
              <a:rPr lang="ja-JP" altLang="en-US" sz="18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Ｐ</a:t>
            </a:r>
            <a:r>
              <a:rPr lang="en-US" altLang="ja-JP" sz="18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age</a:t>
            </a:r>
            <a:r>
              <a:rPr lang="ja-JP" altLang="en-US" sz="18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●</a:t>
            </a:r>
            <a:r>
              <a:rPr lang="ja-JP" altLang="en-US" sz="1800" dirty="0" smtClean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）</a:t>
            </a:r>
            <a:endParaRPr lang="en-US" altLang="ja-JP" sz="1800" dirty="0" smtClean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pPr marL="0" indent="0">
              <a:lnSpc>
                <a:spcPct val="125000"/>
              </a:lnSpc>
              <a:buNone/>
            </a:pPr>
            <a:r>
              <a:rPr lang="ja-JP" altLang="en-US" sz="1800" dirty="0" smtClean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      （</a:t>
            </a:r>
            <a:r>
              <a:rPr lang="ja-JP" altLang="en-US" sz="18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３</a:t>
            </a:r>
            <a:r>
              <a:rPr lang="ja-JP" altLang="en-US" sz="1800" dirty="0" smtClean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）医療機能　</a:t>
            </a:r>
            <a:endParaRPr lang="en-US" altLang="ja-JP" sz="1800" dirty="0" smtClean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pPr marL="0" indent="0">
              <a:lnSpc>
                <a:spcPct val="125000"/>
              </a:lnSpc>
              <a:buNone/>
            </a:pPr>
            <a:r>
              <a:rPr lang="ja-JP" altLang="en-US" sz="18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</a:t>
            </a:r>
            <a:r>
              <a:rPr lang="ja-JP" altLang="en-US" sz="1800" dirty="0" smtClean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     　　①患者受入能力</a:t>
            </a:r>
            <a:r>
              <a:rPr lang="ja-JP" altLang="en-US" sz="18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（Ｐ</a:t>
            </a:r>
            <a:r>
              <a:rPr lang="en-US" altLang="ja-JP" sz="18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age</a:t>
            </a:r>
            <a:r>
              <a:rPr lang="ja-JP" altLang="en-US" sz="18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●）</a:t>
            </a:r>
            <a:endParaRPr lang="en-US" altLang="ja-JP" sz="18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pPr marL="0" indent="0">
              <a:lnSpc>
                <a:spcPct val="125000"/>
              </a:lnSpc>
              <a:buNone/>
            </a:pPr>
            <a:r>
              <a:rPr lang="ja-JP" altLang="en-US" sz="18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</a:t>
            </a:r>
            <a:r>
              <a:rPr lang="ja-JP" altLang="en-US" sz="1800" dirty="0" smtClean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     　　②地域医療への貢献</a:t>
            </a:r>
            <a:endParaRPr lang="en-US" altLang="ja-JP" sz="1800" dirty="0" smtClean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pPr marL="0" indent="0">
              <a:lnSpc>
                <a:spcPct val="125000"/>
              </a:lnSpc>
              <a:buNone/>
            </a:pPr>
            <a:r>
              <a:rPr lang="ja-JP" altLang="en-US" sz="1800" dirty="0" smtClean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　　      　・病診連携</a:t>
            </a:r>
            <a:r>
              <a:rPr lang="ja-JP" altLang="en-US" sz="18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（Ｐ</a:t>
            </a:r>
            <a:r>
              <a:rPr lang="en-US" altLang="ja-JP" sz="18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age</a:t>
            </a:r>
            <a:r>
              <a:rPr lang="ja-JP" altLang="en-US" sz="18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●）</a:t>
            </a:r>
            <a:endParaRPr lang="en-US" altLang="ja-JP" sz="18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pPr marL="0" indent="0">
              <a:lnSpc>
                <a:spcPct val="125000"/>
              </a:lnSpc>
              <a:buNone/>
            </a:pPr>
            <a:r>
              <a:rPr lang="ja-JP" altLang="en-US" sz="1800" dirty="0" smtClean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　　      　・救急医療</a:t>
            </a:r>
            <a:r>
              <a:rPr lang="ja-JP" altLang="en-US" sz="18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（Ｐ</a:t>
            </a:r>
            <a:r>
              <a:rPr lang="en-US" altLang="ja-JP" sz="18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age</a:t>
            </a:r>
            <a:r>
              <a:rPr lang="ja-JP" altLang="en-US" sz="18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●）</a:t>
            </a:r>
            <a:endParaRPr lang="en-US" altLang="ja-JP" sz="18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pPr marL="0" indent="0">
              <a:lnSpc>
                <a:spcPct val="125000"/>
              </a:lnSpc>
              <a:buNone/>
            </a:pPr>
            <a:r>
              <a:rPr lang="ja-JP" altLang="en-US" sz="1800" dirty="0" smtClean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　　      　・回復期機能</a:t>
            </a:r>
            <a:r>
              <a:rPr lang="ja-JP" altLang="en-US" sz="18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（Ｐ</a:t>
            </a:r>
            <a:r>
              <a:rPr lang="en-US" altLang="ja-JP" sz="18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age</a:t>
            </a:r>
            <a:r>
              <a:rPr lang="ja-JP" altLang="en-US" sz="18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●）</a:t>
            </a:r>
            <a:endParaRPr lang="en-US" altLang="ja-JP" sz="18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pPr marL="0" indent="0">
              <a:lnSpc>
                <a:spcPct val="125000"/>
              </a:lnSpc>
              <a:buNone/>
            </a:pPr>
            <a:r>
              <a:rPr lang="ja-JP" altLang="en-US" sz="1800" dirty="0" smtClean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    　　③その他</a:t>
            </a:r>
            <a:r>
              <a:rPr lang="ja-JP" altLang="en-US" sz="18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（Ｐ</a:t>
            </a:r>
            <a:r>
              <a:rPr lang="en-US" altLang="ja-JP" sz="18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age</a:t>
            </a:r>
            <a:r>
              <a:rPr lang="ja-JP" altLang="en-US" sz="18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●）</a:t>
            </a:r>
            <a:endParaRPr lang="en-US" altLang="ja-JP" sz="18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pPr marL="0" indent="0">
              <a:lnSpc>
                <a:spcPct val="125000"/>
              </a:lnSpc>
              <a:buNone/>
            </a:pPr>
            <a:r>
              <a:rPr lang="ja-JP" altLang="en-US" sz="1800" dirty="0" smtClean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     （４）</a:t>
            </a:r>
            <a:r>
              <a:rPr lang="ja-JP" altLang="en-US" sz="18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地域貢献（Ｐ</a:t>
            </a:r>
            <a:r>
              <a:rPr lang="en-US" altLang="ja-JP" sz="18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age</a:t>
            </a:r>
            <a:r>
              <a:rPr lang="ja-JP" altLang="en-US" sz="18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●</a:t>
            </a:r>
            <a:r>
              <a:rPr lang="ja-JP" altLang="en-US" sz="1800" dirty="0" smtClean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）</a:t>
            </a:r>
            <a:endParaRPr lang="en-US" altLang="ja-JP" sz="18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869116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スライド番号プレースホルダー 8"/>
          <p:cNvSpPr>
            <a:spLocks noGrp="1"/>
          </p:cNvSpPr>
          <p:nvPr>
            <p:ph type="sldNum" sz="quarter" idx="12"/>
          </p:nvPr>
        </p:nvSpPr>
        <p:spPr>
          <a:xfrm>
            <a:off x="11800724" y="9055441"/>
            <a:ext cx="720080" cy="511175"/>
          </a:xfrm>
        </p:spPr>
        <p:txBody>
          <a:bodyPr/>
          <a:lstStyle/>
          <a:p>
            <a:r>
              <a:rPr lang="ja-JP" altLang="en-US" sz="14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頁</a:t>
            </a:r>
          </a:p>
        </p:txBody>
      </p:sp>
      <p:sp>
        <p:nvSpPr>
          <p:cNvPr id="8" name="フッター プレースホルダー 9"/>
          <p:cNvSpPr>
            <a:spLocks noGrp="1"/>
          </p:cNvSpPr>
          <p:nvPr>
            <p:ph type="ftr" sz="quarter" idx="11"/>
          </p:nvPr>
        </p:nvSpPr>
        <p:spPr>
          <a:xfrm>
            <a:off x="10072531" y="9055441"/>
            <a:ext cx="1656184" cy="511175"/>
          </a:xfrm>
        </p:spPr>
        <p:txBody>
          <a:bodyPr/>
          <a:lstStyle/>
          <a:p>
            <a:pPr algn="r"/>
            <a:r>
              <a:rPr lang="ja-JP" altLang="en-US" sz="1400" dirty="0" smtClean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登録記号</a:t>
            </a:r>
            <a:r>
              <a:rPr lang="ja-JP" altLang="en-US" sz="14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●●</a:t>
            </a:r>
          </a:p>
        </p:txBody>
      </p:sp>
      <p:sp>
        <p:nvSpPr>
          <p:cNvPr id="9" name="タイトル 1"/>
          <p:cNvSpPr>
            <a:spLocks noGrp="1"/>
          </p:cNvSpPr>
          <p:nvPr>
            <p:ph type="title"/>
          </p:nvPr>
        </p:nvSpPr>
        <p:spPr>
          <a:xfrm>
            <a:off x="1" y="0"/>
            <a:ext cx="12801600" cy="1128192"/>
          </a:xfrm>
          <a:noFill/>
          <a:ln>
            <a:noFill/>
          </a:ln>
        </p:spPr>
        <p:txBody>
          <a:bodyPr anchor="t" anchorCtr="0">
            <a:noAutofit/>
          </a:bodyPr>
          <a:lstStyle/>
          <a:p>
            <a:pPr algn="l">
              <a:lnSpc>
                <a:spcPct val="150000"/>
              </a:lnSpc>
            </a:pPr>
            <a:r>
              <a:rPr lang="en-US" altLang="ja-JP" sz="1800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【</a:t>
            </a:r>
            <a:r>
              <a:rPr lang="ja-JP" altLang="en-US" sz="1800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事業提案 詳細</a:t>
            </a:r>
            <a:r>
              <a:rPr lang="ja-JP" altLang="en-US" sz="1800" b="1" dirty="0" smtClean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説明</a:t>
            </a:r>
            <a:r>
              <a:rPr lang="en-US" altLang="ja-JP" sz="1800" b="1" dirty="0" smtClean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】</a:t>
            </a:r>
            <a:br>
              <a:rPr lang="en-US" altLang="ja-JP" sz="1800" b="1" dirty="0" smtClean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</a:br>
            <a:r>
              <a:rPr lang="ja-JP" altLang="en-US" sz="1800" b="1" dirty="0" smtClean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 （４）地域貢献</a:t>
            </a:r>
            <a:endParaRPr lang="ja-JP" altLang="en-US" sz="1800" b="1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12" name="フッター プレースホルダー 9"/>
          <p:cNvSpPr txBox="1">
            <a:spLocks/>
          </p:cNvSpPr>
          <p:nvPr/>
        </p:nvSpPr>
        <p:spPr>
          <a:xfrm>
            <a:off x="280120" y="9043865"/>
            <a:ext cx="12240684" cy="511175"/>
          </a:xfrm>
          <a:prstGeom prst="rect">
            <a:avLst/>
          </a:prstGeom>
        </p:spPr>
        <p:txBody>
          <a:bodyPr vert="horz" lIns="127961" tIns="63982" rIns="127961" bIns="63982" rtlCol="0" anchor="ctr"/>
          <a:lstStyle>
            <a:defPPr>
              <a:defRPr lang="ja-JP"/>
            </a:defPPr>
            <a:lvl1pPr marL="0" algn="ctr" defTabSz="1279621" rtl="0" eaLnBrk="1" latinLnBrk="0" hangingPunct="1">
              <a:defRPr kumimoji="1" sz="1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39811" algn="l" defTabSz="1279621" rtl="0" eaLnBrk="1" latinLnBrk="0" hangingPunct="1">
              <a:defRPr kumimoji="1"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79621" algn="l" defTabSz="1279621" rtl="0" eaLnBrk="1" latinLnBrk="0" hangingPunct="1">
              <a:defRPr kumimoji="1"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19432" algn="l" defTabSz="1279621" rtl="0" eaLnBrk="1" latinLnBrk="0" hangingPunct="1">
              <a:defRPr kumimoji="1"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59243" algn="l" defTabSz="1279621" rtl="0" eaLnBrk="1" latinLnBrk="0" hangingPunct="1">
              <a:defRPr kumimoji="1"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199054" algn="l" defTabSz="1279621" rtl="0" eaLnBrk="1" latinLnBrk="0" hangingPunct="1">
              <a:defRPr kumimoji="1"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38867" algn="l" defTabSz="1279621" rtl="0" eaLnBrk="1" latinLnBrk="0" hangingPunct="1">
              <a:defRPr kumimoji="1"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78678" algn="l" defTabSz="1279621" rtl="0" eaLnBrk="1" latinLnBrk="0" hangingPunct="1">
              <a:defRPr kumimoji="1"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18487" algn="l" defTabSz="1279621" rtl="0" eaLnBrk="1" latinLnBrk="0" hangingPunct="1">
              <a:defRPr kumimoji="1"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altLang="ja-JP" sz="1400" dirty="0" smtClean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※</a:t>
            </a:r>
            <a:r>
              <a:rPr lang="ja-JP" altLang="en-US" sz="1400" dirty="0" smtClean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記入しきれない場合は、複数ページ</a:t>
            </a:r>
            <a:r>
              <a:rPr lang="ja-JP" altLang="en-US" sz="14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可</a:t>
            </a:r>
            <a:r>
              <a:rPr lang="ja-JP" altLang="en-US" sz="1400" dirty="0" smtClean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。</a:t>
            </a:r>
            <a:endParaRPr lang="en-US" altLang="ja-JP" sz="1400" dirty="0" smtClean="0">
              <a:solidFill>
                <a:schemeClr val="tx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pPr algn="l"/>
            <a:r>
              <a:rPr lang="en-US" altLang="ja-JP" sz="1400" dirty="0" smtClean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※</a:t>
            </a:r>
            <a:r>
              <a:rPr lang="ja-JP" altLang="en-US" sz="1400" dirty="0" smtClean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ポンチ絵、グラフ、表などの添付可。</a:t>
            </a:r>
            <a:endParaRPr lang="en-US" altLang="ja-JP" sz="1400" dirty="0" smtClean="0">
              <a:solidFill>
                <a:schemeClr val="tx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14" name="コンテンツ プレースホルダー 3"/>
          <p:cNvSpPr>
            <a:spLocks noGrp="1"/>
          </p:cNvSpPr>
          <p:nvPr>
            <p:ph sz="half" idx="1"/>
          </p:nvPr>
        </p:nvSpPr>
        <p:spPr>
          <a:xfrm>
            <a:off x="208795" y="1056184"/>
            <a:ext cx="12312009" cy="7920880"/>
          </a:xfrm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endParaRPr lang="ja-JP" altLang="en-US" sz="14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957647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1000200" y="1920280"/>
            <a:ext cx="10800000" cy="496855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400" dirty="0" smtClean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計画全体の概要を記載してください。</a:t>
            </a:r>
            <a:endParaRPr lang="en-US" altLang="ja-JP" sz="2400" dirty="0" smtClean="0">
              <a:solidFill>
                <a:schemeClr val="tx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pPr algn="ctr"/>
            <a:r>
              <a:rPr kumimoji="1" lang="ja-JP" altLang="en-US" sz="2400" dirty="0" smtClean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必要に応じて、</a:t>
            </a:r>
            <a:r>
              <a:rPr lang="ja-JP" altLang="en-US" sz="24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土地利用計画兼</a:t>
            </a:r>
            <a:r>
              <a:rPr lang="ja-JP" altLang="en-US" sz="2400" dirty="0" smtClean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配置図や外観パースを添付してください。</a:t>
            </a:r>
            <a:endParaRPr kumimoji="1" lang="en-US" altLang="ja-JP" sz="2400" dirty="0" smtClean="0">
              <a:solidFill>
                <a:schemeClr val="tx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pPr algn="ctr"/>
            <a:r>
              <a:rPr lang="ja-JP" altLang="en-US" sz="2400" dirty="0" smtClean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（複数ページ</a:t>
            </a:r>
            <a:r>
              <a:rPr lang="ja-JP" altLang="en-US" sz="24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可</a:t>
            </a:r>
            <a:r>
              <a:rPr lang="ja-JP" altLang="en-US" sz="2400" dirty="0" smtClean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）</a:t>
            </a:r>
            <a:endParaRPr kumimoji="1" lang="ja-JP" altLang="en-US" sz="2400" dirty="0">
              <a:solidFill>
                <a:schemeClr val="tx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6" name="スライド番号プレースホルダー 8"/>
          <p:cNvSpPr>
            <a:spLocks noGrp="1"/>
          </p:cNvSpPr>
          <p:nvPr>
            <p:ph type="sldNum" sz="quarter" idx="12"/>
          </p:nvPr>
        </p:nvSpPr>
        <p:spPr>
          <a:xfrm>
            <a:off x="11800724" y="9055441"/>
            <a:ext cx="720080" cy="511175"/>
          </a:xfrm>
        </p:spPr>
        <p:txBody>
          <a:bodyPr/>
          <a:lstStyle/>
          <a:p>
            <a:r>
              <a:rPr lang="ja-JP" altLang="en-US" sz="14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頁</a:t>
            </a:r>
          </a:p>
        </p:txBody>
      </p:sp>
      <p:sp>
        <p:nvSpPr>
          <p:cNvPr id="7" name="フッター プレースホルダー 9"/>
          <p:cNvSpPr>
            <a:spLocks noGrp="1"/>
          </p:cNvSpPr>
          <p:nvPr>
            <p:ph type="ftr" sz="quarter" idx="11"/>
          </p:nvPr>
        </p:nvSpPr>
        <p:spPr>
          <a:xfrm>
            <a:off x="10072531" y="9055441"/>
            <a:ext cx="1656184" cy="511175"/>
          </a:xfrm>
        </p:spPr>
        <p:txBody>
          <a:bodyPr/>
          <a:lstStyle/>
          <a:p>
            <a:pPr algn="r"/>
            <a:r>
              <a:rPr lang="ja-JP" altLang="en-US" sz="1400" dirty="0" smtClean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登録記号</a:t>
            </a:r>
            <a:r>
              <a:rPr lang="ja-JP" altLang="en-US" sz="14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●●</a:t>
            </a:r>
          </a:p>
        </p:txBody>
      </p:sp>
    </p:spTree>
    <p:extLst>
      <p:ext uri="{BB962C8B-B14F-4D97-AF65-F5344CB8AC3E}">
        <p14:creationId xmlns:p14="http://schemas.microsoft.com/office/powerpoint/2010/main" val="3799595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スライド番号プレースホルダー 8"/>
          <p:cNvSpPr>
            <a:spLocks noGrp="1"/>
          </p:cNvSpPr>
          <p:nvPr>
            <p:ph type="sldNum" sz="quarter" idx="12"/>
          </p:nvPr>
        </p:nvSpPr>
        <p:spPr>
          <a:xfrm>
            <a:off x="11800724" y="9055441"/>
            <a:ext cx="720080" cy="511175"/>
          </a:xfrm>
        </p:spPr>
        <p:txBody>
          <a:bodyPr/>
          <a:lstStyle/>
          <a:p>
            <a:r>
              <a:rPr lang="ja-JP" altLang="en-US" sz="14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頁</a:t>
            </a:r>
          </a:p>
        </p:txBody>
      </p:sp>
      <p:sp>
        <p:nvSpPr>
          <p:cNvPr id="8" name="フッター プレースホルダー 9"/>
          <p:cNvSpPr>
            <a:spLocks noGrp="1"/>
          </p:cNvSpPr>
          <p:nvPr>
            <p:ph type="ftr" sz="quarter" idx="11"/>
          </p:nvPr>
        </p:nvSpPr>
        <p:spPr>
          <a:xfrm>
            <a:off x="10072531" y="9055441"/>
            <a:ext cx="1656184" cy="511175"/>
          </a:xfrm>
        </p:spPr>
        <p:txBody>
          <a:bodyPr/>
          <a:lstStyle/>
          <a:p>
            <a:pPr algn="r"/>
            <a:r>
              <a:rPr lang="ja-JP" altLang="en-US" sz="1400" dirty="0" smtClean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登録記号</a:t>
            </a:r>
            <a:r>
              <a:rPr lang="ja-JP" altLang="en-US" sz="14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●●</a:t>
            </a:r>
          </a:p>
        </p:txBody>
      </p:sp>
      <p:sp>
        <p:nvSpPr>
          <p:cNvPr id="9" name="タイトル 1"/>
          <p:cNvSpPr>
            <a:spLocks noGrp="1"/>
          </p:cNvSpPr>
          <p:nvPr>
            <p:ph type="title"/>
          </p:nvPr>
        </p:nvSpPr>
        <p:spPr>
          <a:xfrm>
            <a:off x="1" y="0"/>
            <a:ext cx="12801600" cy="1128192"/>
          </a:xfrm>
          <a:noFill/>
          <a:ln>
            <a:noFill/>
          </a:ln>
        </p:spPr>
        <p:txBody>
          <a:bodyPr anchor="t" anchorCtr="0">
            <a:noAutofit/>
          </a:bodyPr>
          <a:lstStyle/>
          <a:p>
            <a:pPr algn="l">
              <a:lnSpc>
                <a:spcPct val="150000"/>
              </a:lnSpc>
            </a:pPr>
            <a:r>
              <a:rPr lang="en-US" altLang="ja-JP" sz="1800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【</a:t>
            </a:r>
            <a:r>
              <a:rPr lang="ja-JP" altLang="en-US" sz="1800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事業提案 詳細</a:t>
            </a:r>
            <a:r>
              <a:rPr lang="ja-JP" altLang="en-US" sz="1800" b="1" dirty="0" smtClean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説明</a:t>
            </a:r>
            <a:r>
              <a:rPr lang="en-US" altLang="ja-JP" sz="1800" b="1" dirty="0" smtClean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】</a:t>
            </a:r>
            <a:br>
              <a:rPr lang="en-US" altLang="ja-JP" sz="1800" b="1" dirty="0" smtClean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</a:br>
            <a:r>
              <a:rPr lang="ja-JP" altLang="en-US" sz="1800" b="1" dirty="0" smtClean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 （１）事業の安定性　</a:t>
            </a:r>
            <a:r>
              <a:rPr lang="ja-JP" altLang="en-US" sz="1600" dirty="0" smtClean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　</a:t>
            </a:r>
            <a:r>
              <a:rPr lang="en-US" altLang="ja-JP" sz="1600" dirty="0" smtClean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※</a:t>
            </a:r>
            <a:r>
              <a:rPr lang="ja-JP" altLang="en-US" sz="1600" dirty="0" smtClean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「</a:t>
            </a:r>
            <a:r>
              <a:rPr lang="zh-TW" altLang="en-US" sz="16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資金計画書</a:t>
            </a:r>
            <a:r>
              <a:rPr lang="ja-JP" altLang="en-US" sz="16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」（</a:t>
            </a:r>
            <a:r>
              <a:rPr lang="zh-TW" altLang="en-US" sz="16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様式</a:t>
            </a:r>
            <a:r>
              <a:rPr lang="zh-TW" altLang="en-US" sz="1600" dirty="0" smtClean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１０－</a:t>
            </a:r>
            <a:r>
              <a:rPr lang="ja-JP" altLang="en-US" sz="1600" dirty="0" smtClean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２）</a:t>
            </a:r>
            <a:r>
              <a:rPr lang="ja-JP" altLang="en-US" sz="16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及び「事業収支計画」（様式</a:t>
            </a:r>
            <a:r>
              <a:rPr lang="en-US" altLang="ja-JP" sz="16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10</a:t>
            </a:r>
            <a:r>
              <a:rPr lang="ja-JP" altLang="en-US" sz="1600" dirty="0" smtClean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－</a:t>
            </a:r>
            <a:r>
              <a:rPr lang="en-US" altLang="ja-JP" sz="1600" dirty="0" smtClean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3</a:t>
            </a:r>
            <a:r>
              <a:rPr lang="ja-JP" altLang="en-US" sz="1600" dirty="0" smtClean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）</a:t>
            </a:r>
            <a:r>
              <a:rPr lang="ja-JP" altLang="en-US" sz="16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について補足すべき内容を記載してください。</a:t>
            </a:r>
            <a:r>
              <a:rPr lang="en-US" altLang="ja-JP" sz="16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/>
            </a:r>
            <a:br>
              <a:rPr lang="en-US" altLang="ja-JP" sz="16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</a:br>
            <a:r>
              <a:rPr lang="en-US" altLang="ja-JP" sz="1600" b="1" u="sng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/>
            </a:r>
            <a:br>
              <a:rPr lang="en-US" altLang="ja-JP" sz="1600" b="1" u="sng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</a:br>
            <a:r>
              <a:rPr lang="ja-JP" altLang="en-US" sz="1800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</a:t>
            </a:r>
            <a:r>
              <a:rPr lang="ja-JP" altLang="en-US" sz="1800" b="1" dirty="0" smtClean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</a:t>
            </a:r>
            <a:endParaRPr lang="ja-JP" altLang="en-US" sz="1800" b="1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10" name="コンテンツ プレースホルダー 3"/>
          <p:cNvSpPr>
            <a:spLocks noGrp="1"/>
          </p:cNvSpPr>
          <p:nvPr>
            <p:ph sz="half" idx="1"/>
          </p:nvPr>
        </p:nvSpPr>
        <p:spPr>
          <a:xfrm>
            <a:off x="208795" y="1056184"/>
            <a:ext cx="12312009" cy="7920880"/>
          </a:xfrm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endParaRPr lang="en-US" altLang="ja-JP" sz="14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12" name="フッター プレースホルダー 9"/>
          <p:cNvSpPr txBox="1">
            <a:spLocks/>
          </p:cNvSpPr>
          <p:nvPr/>
        </p:nvSpPr>
        <p:spPr>
          <a:xfrm>
            <a:off x="280120" y="9043865"/>
            <a:ext cx="12240684" cy="511175"/>
          </a:xfrm>
          <a:prstGeom prst="rect">
            <a:avLst/>
          </a:prstGeom>
        </p:spPr>
        <p:txBody>
          <a:bodyPr vert="horz" lIns="127961" tIns="63982" rIns="127961" bIns="63982" rtlCol="0" anchor="ctr"/>
          <a:lstStyle>
            <a:defPPr>
              <a:defRPr lang="ja-JP"/>
            </a:defPPr>
            <a:lvl1pPr marL="0" algn="ctr" defTabSz="1279621" rtl="0" eaLnBrk="1" latinLnBrk="0" hangingPunct="1">
              <a:defRPr kumimoji="1" sz="1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39811" algn="l" defTabSz="1279621" rtl="0" eaLnBrk="1" latinLnBrk="0" hangingPunct="1">
              <a:defRPr kumimoji="1"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79621" algn="l" defTabSz="1279621" rtl="0" eaLnBrk="1" latinLnBrk="0" hangingPunct="1">
              <a:defRPr kumimoji="1"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19432" algn="l" defTabSz="1279621" rtl="0" eaLnBrk="1" latinLnBrk="0" hangingPunct="1">
              <a:defRPr kumimoji="1"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59243" algn="l" defTabSz="1279621" rtl="0" eaLnBrk="1" latinLnBrk="0" hangingPunct="1">
              <a:defRPr kumimoji="1"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199054" algn="l" defTabSz="1279621" rtl="0" eaLnBrk="1" latinLnBrk="0" hangingPunct="1">
              <a:defRPr kumimoji="1"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38867" algn="l" defTabSz="1279621" rtl="0" eaLnBrk="1" latinLnBrk="0" hangingPunct="1">
              <a:defRPr kumimoji="1"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78678" algn="l" defTabSz="1279621" rtl="0" eaLnBrk="1" latinLnBrk="0" hangingPunct="1">
              <a:defRPr kumimoji="1"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18487" algn="l" defTabSz="1279621" rtl="0" eaLnBrk="1" latinLnBrk="0" hangingPunct="1">
              <a:defRPr kumimoji="1"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altLang="ja-JP" sz="1400" dirty="0" smtClean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※</a:t>
            </a:r>
            <a:r>
              <a:rPr lang="ja-JP" altLang="en-US" sz="1400" dirty="0" smtClean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記入しきれない場合は、複数ページ</a:t>
            </a:r>
            <a:r>
              <a:rPr lang="ja-JP" altLang="en-US" sz="14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可</a:t>
            </a:r>
            <a:r>
              <a:rPr lang="ja-JP" altLang="en-US" sz="1400" dirty="0" smtClean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。</a:t>
            </a:r>
            <a:endParaRPr lang="en-US" altLang="ja-JP" sz="1400" dirty="0" smtClean="0">
              <a:solidFill>
                <a:schemeClr val="tx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pPr algn="l"/>
            <a:r>
              <a:rPr lang="en-US" altLang="ja-JP" sz="1400" dirty="0" smtClean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※</a:t>
            </a:r>
            <a:r>
              <a:rPr lang="ja-JP" altLang="en-US" sz="1400" dirty="0" smtClean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ポンチ絵、グラフ、表などの添付可。</a:t>
            </a:r>
            <a:endParaRPr lang="en-US" altLang="ja-JP" sz="1400" dirty="0" smtClean="0">
              <a:solidFill>
                <a:schemeClr val="tx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556564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スライド番号プレースホルダー 8"/>
          <p:cNvSpPr>
            <a:spLocks noGrp="1"/>
          </p:cNvSpPr>
          <p:nvPr>
            <p:ph type="sldNum" sz="quarter" idx="12"/>
          </p:nvPr>
        </p:nvSpPr>
        <p:spPr>
          <a:xfrm>
            <a:off x="11800724" y="9055441"/>
            <a:ext cx="720080" cy="511175"/>
          </a:xfrm>
        </p:spPr>
        <p:txBody>
          <a:bodyPr/>
          <a:lstStyle/>
          <a:p>
            <a:r>
              <a:rPr lang="ja-JP" altLang="en-US" sz="14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頁</a:t>
            </a:r>
          </a:p>
        </p:txBody>
      </p:sp>
      <p:sp>
        <p:nvSpPr>
          <p:cNvPr id="8" name="フッター プレースホルダー 9"/>
          <p:cNvSpPr>
            <a:spLocks noGrp="1"/>
          </p:cNvSpPr>
          <p:nvPr>
            <p:ph type="ftr" sz="quarter" idx="11"/>
          </p:nvPr>
        </p:nvSpPr>
        <p:spPr>
          <a:xfrm>
            <a:off x="10072531" y="9055441"/>
            <a:ext cx="1656184" cy="511175"/>
          </a:xfrm>
        </p:spPr>
        <p:txBody>
          <a:bodyPr/>
          <a:lstStyle/>
          <a:p>
            <a:pPr algn="r"/>
            <a:r>
              <a:rPr lang="ja-JP" altLang="en-US" sz="1400" dirty="0" smtClean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登録記号</a:t>
            </a:r>
            <a:r>
              <a:rPr lang="ja-JP" altLang="en-US" sz="14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●●</a:t>
            </a:r>
          </a:p>
        </p:txBody>
      </p:sp>
      <p:sp>
        <p:nvSpPr>
          <p:cNvPr id="9" name="タイトル 1"/>
          <p:cNvSpPr>
            <a:spLocks noGrp="1"/>
          </p:cNvSpPr>
          <p:nvPr>
            <p:ph type="title"/>
          </p:nvPr>
        </p:nvSpPr>
        <p:spPr>
          <a:xfrm>
            <a:off x="1" y="0"/>
            <a:ext cx="12801600" cy="1128192"/>
          </a:xfrm>
          <a:noFill/>
          <a:ln>
            <a:noFill/>
          </a:ln>
        </p:spPr>
        <p:txBody>
          <a:bodyPr anchor="t" anchorCtr="0">
            <a:noAutofit/>
          </a:bodyPr>
          <a:lstStyle/>
          <a:p>
            <a:pPr algn="l">
              <a:lnSpc>
                <a:spcPct val="150000"/>
              </a:lnSpc>
            </a:pPr>
            <a:r>
              <a:rPr lang="en-US" altLang="ja-JP" sz="1800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【</a:t>
            </a:r>
            <a:r>
              <a:rPr lang="ja-JP" altLang="en-US" sz="1800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事業提案 詳細</a:t>
            </a:r>
            <a:r>
              <a:rPr lang="ja-JP" altLang="en-US" sz="1800" b="1" dirty="0" smtClean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説明</a:t>
            </a:r>
            <a:r>
              <a:rPr lang="en-US" altLang="ja-JP" sz="1800" b="1" dirty="0" smtClean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】</a:t>
            </a:r>
            <a:br>
              <a:rPr lang="en-US" altLang="ja-JP" sz="1800" b="1" dirty="0" smtClean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</a:br>
            <a:r>
              <a:rPr lang="ja-JP" altLang="en-US" sz="1800" b="1" dirty="0" smtClean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 （２）事業スケジュール</a:t>
            </a:r>
            <a:r>
              <a:rPr lang="ja-JP" altLang="en-US" sz="1800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</a:t>
            </a:r>
            <a:r>
              <a:rPr lang="ja-JP" altLang="en-US" sz="1800" b="1" dirty="0" smtClean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</a:t>
            </a:r>
            <a:endParaRPr lang="ja-JP" altLang="en-US" sz="1800" b="1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10" name="コンテンツ プレースホルダー 3"/>
          <p:cNvSpPr>
            <a:spLocks noGrp="1"/>
          </p:cNvSpPr>
          <p:nvPr>
            <p:ph sz="half" idx="1"/>
          </p:nvPr>
        </p:nvSpPr>
        <p:spPr>
          <a:xfrm>
            <a:off x="208795" y="1056184"/>
            <a:ext cx="12312009" cy="7920880"/>
          </a:xfrm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endParaRPr lang="en-US" altLang="ja-JP" sz="1400" dirty="0" smtClean="0">
              <a:solidFill>
                <a:srgbClr val="FF0000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pPr marL="0" indent="0">
              <a:buNone/>
            </a:pPr>
            <a:endParaRPr lang="en-US" altLang="ja-JP" sz="14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12" name="フッター プレースホルダー 9"/>
          <p:cNvSpPr txBox="1">
            <a:spLocks/>
          </p:cNvSpPr>
          <p:nvPr/>
        </p:nvSpPr>
        <p:spPr>
          <a:xfrm>
            <a:off x="280120" y="9043865"/>
            <a:ext cx="12240684" cy="511175"/>
          </a:xfrm>
          <a:prstGeom prst="rect">
            <a:avLst/>
          </a:prstGeom>
        </p:spPr>
        <p:txBody>
          <a:bodyPr vert="horz" lIns="127961" tIns="63982" rIns="127961" bIns="63982" rtlCol="0" anchor="ctr"/>
          <a:lstStyle>
            <a:defPPr>
              <a:defRPr lang="ja-JP"/>
            </a:defPPr>
            <a:lvl1pPr marL="0" algn="ctr" defTabSz="1279621" rtl="0" eaLnBrk="1" latinLnBrk="0" hangingPunct="1">
              <a:defRPr kumimoji="1" sz="1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39811" algn="l" defTabSz="1279621" rtl="0" eaLnBrk="1" latinLnBrk="0" hangingPunct="1">
              <a:defRPr kumimoji="1"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79621" algn="l" defTabSz="1279621" rtl="0" eaLnBrk="1" latinLnBrk="0" hangingPunct="1">
              <a:defRPr kumimoji="1"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19432" algn="l" defTabSz="1279621" rtl="0" eaLnBrk="1" latinLnBrk="0" hangingPunct="1">
              <a:defRPr kumimoji="1"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59243" algn="l" defTabSz="1279621" rtl="0" eaLnBrk="1" latinLnBrk="0" hangingPunct="1">
              <a:defRPr kumimoji="1"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199054" algn="l" defTabSz="1279621" rtl="0" eaLnBrk="1" latinLnBrk="0" hangingPunct="1">
              <a:defRPr kumimoji="1"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38867" algn="l" defTabSz="1279621" rtl="0" eaLnBrk="1" latinLnBrk="0" hangingPunct="1">
              <a:defRPr kumimoji="1"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78678" algn="l" defTabSz="1279621" rtl="0" eaLnBrk="1" latinLnBrk="0" hangingPunct="1">
              <a:defRPr kumimoji="1"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18487" algn="l" defTabSz="1279621" rtl="0" eaLnBrk="1" latinLnBrk="0" hangingPunct="1">
              <a:defRPr kumimoji="1"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altLang="ja-JP" sz="1400" dirty="0" smtClean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※</a:t>
            </a:r>
            <a:r>
              <a:rPr lang="ja-JP" altLang="en-US" sz="1400" dirty="0" smtClean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記入しきれない場合は、複数ページ</a:t>
            </a:r>
            <a:r>
              <a:rPr lang="ja-JP" altLang="en-US" sz="14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可</a:t>
            </a:r>
            <a:r>
              <a:rPr lang="ja-JP" altLang="en-US" sz="1400" dirty="0" smtClean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。</a:t>
            </a:r>
            <a:endParaRPr lang="en-US" altLang="ja-JP" sz="1400" dirty="0" smtClean="0">
              <a:solidFill>
                <a:schemeClr val="tx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pPr algn="l"/>
            <a:r>
              <a:rPr lang="en-US" altLang="ja-JP" sz="1400" dirty="0" smtClean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※</a:t>
            </a:r>
            <a:r>
              <a:rPr lang="ja-JP" altLang="en-US" sz="1400" dirty="0" smtClean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ポンチ絵、グラフ、表などの添付可。</a:t>
            </a:r>
            <a:endParaRPr lang="en-US" altLang="ja-JP" sz="1400" dirty="0" smtClean="0">
              <a:solidFill>
                <a:schemeClr val="tx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228395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スライド番号プレースホルダー 8"/>
          <p:cNvSpPr>
            <a:spLocks noGrp="1"/>
          </p:cNvSpPr>
          <p:nvPr>
            <p:ph type="sldNum" sz="quarter" idx="12"/>
          </p:nvPr>
        </p:nvSpPr>
        <p:spPr>
          <a:xfrm>
            <a:off x="11800724" y="9055441"/>
            <a:ext cx="720080" cy="511175"/>
          </a:xfrm>
        </p:spPr>
        <p:txBody>
          <a:bodyPr/>
          <a:lstStyle/>
          <a:p>
            <a:r>
              <a:rPr lang="ja-JP" altLang="en-US" sz="14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頁</a:t>
            </a:r>
          </a:p>
        </p:txBody>
      </p:sp>
      <p:sp>
        <p:nvSpPr>
          <p:cNvPr id="8" name="フッター プレースホルダー 9"/>
          <p:cNvSpPr>
            <a:spLocks noGrp="1"/>
          </p:cNvSpPr>
          <p:nvPr>
            <p:ph type="ftr" sz="quarter" idx="11"/>
          </p:nvPr>
        </p:nvSpPr>
        <p:spPr>
          <a:xfrm>
            <a:off x="10072531" y="9055441"/>
            <a:ext cx="1656184" cy="511175"/>
          </a:xfrm>
        </p:spPr>
        <p:txBody>
          <a:bodyPr/>
          <a:lstStyle/>
          <a:p>
            <a:pPr algn="r"/>
            <a:r>
              <a:rPr lang="ja-JP" altLang="en-US" sz="1400" dirty="0" smtClean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登録記号</a:t>
            </a:r>
            <a:r>
              <a:rPr lang="ja-JP" altLang="en-US" sz="14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●●</a:t>
            </a:r>
          </a:p>
        </p:txBody>
      </p:sp>
      <p:sp>
        <p:nvSpPr>
          <p:cNvPr id="9" name="タイトル 1"/>
          <p:cNvSpPr>
            <a:spLocks noGrp="1"/>
          </p:cNvSpPr>
          <p:nvPr>
            <p:ph type="title"/>
          </p:nvPr>
        </p:nvSpPr>
        <p:spPr>
          <a:xfrm>
            <a:off x="1" y="0"/>
            <a:ext cx="12801600" cy="1128192"/>
          </a:xfrm>
          <a:noFill/>
          <a:ln>
            <a:noFill/>
          </a:ln>
        </p:spPr>
        <p:txBody>
          <a:bodyPr anchor="t" anchorCtr="0">
            <a:noAutofit/>
          </a:bodyPr>
          <a:lstStyle/>
          <a:p>
            <a:pPr algn="l">
              <a:lnSpc>
                <a:spcPct val="150000"/>
              </a:lnSpc>
            </a:pPr>
            <a:r>
              <a:rPr lang="en-US" altLang="ja-JP" sz="1800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【</a:t>
            </a:r>
            <a:r>
              <a:rPr lang="ja-JP" altLang="en-US" sz="1800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事業提案 詳細</a:t>
            </a:r>
            <a:r>
              <a:rPr lang="ja-JP" altLang="en-US" sz="1800" b="1" dirty="0" smtClean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説明</a:t>
            </a:r>
            <a:r>
              <a:rPr lang="en-US" altLang="ja-JP" sz="1800" b="1" dirty="0" smtClean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】</a:t>
            </a:r>
            <a:br>
              <a:rPr lang="en-US" altLang="ja-JP" sz="1800" b="1" dirty="0" smtClean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</a:br>
            <a:r>
              <a:rPr lang="ja-JP" altLang="en-US" sz="1800" b="1" dirty="0" smtClean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 （</a:t>
            </a:r>
            <a:r>
              <a:rPr lang="en-US" altLang="ja-JP" sz="1800" b="1" dirty="0" smtClean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3</a:t>
            </a:r>
            <a:r>
              <a:rPr lang="ja-JP" altLang="en-US" sz="1800" b="1" dirty="0" smtClean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）医療機能　①患者受入能力</a:t>
            </a:r>
            <a:r>
              <a:rPr lang="ja-JP" altLang="en-US" sz="1800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</a:t>
            </a:r>
            <a:r>
              <a:rPr lang="ja-JP" altLang="en-US" sz="1800" b="1" dirty="0" smtClean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</a:t>
            </a:r>
            <a:endParaRPr lang="ja-JP" altLang="en-US" sz="1800" b="1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10" name="コンテンツ プレースホルダー 3"/>
          <p:cNvSpPr>
            <a:spLocks noGrp="1"/>
          </p:cNvSpPr>
          <p:nvPr>
            <p:ph sz="half" idx="1"/>
          </p:nvPr>
        </p:nvSpPr>
        <p:spPr>
          <a:xfrm>
            <a:off x="208795" y="1056184"/>
            <a:ext cx="12312009" cy="7920880"/>
          </a:xfrm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endParaRPr lang="en-US" altLang="ja-JP" sz="1400" dirty="0" smtClean="0">
              <a:solidFill>
                <a:srgbClr val="FF0000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pPr marL="0" indent="0">
              <a:buNone/>
            </a:pPr>
            <a:endParaRPr lang="en-US" altLang="ja-JP" sz="14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12" name="フッター プレースホルダー 9"/>
          <p:cNvSpPr txBox="1">
            <a:spLocks/>
          </p:cNvSpPr>
          <p:nvPr/>
        </p:nvSpPr>
        <p:spPr>
          <a:xfrm>
            <a:off x="280120" y="9043865"/>
            <a:ext cx="12240684" cy="511175"/>
          </a:xfrm>
          <a:prstGeom prst="rect">
            <a:avLst/>
          </a:prstGeom>
        </p:spPr>
        <p:txBody>
          <a:bodyPr vert="horz" lIns="127961" tIns="63982" rIns="127961" bIns="63982" rtlCol="0" anchor="ctr"/>
          <a:lstStyle>
            <a:defPPr>
              <a:defRPr lang="ja-JP"/>
            </a:defPPr>
            <a:lvl1pPr marL="0" algn="ctr" defTabSz="1279621" rtl="0" eaLnBrk="1" latinLnBrk="0" hangingPunct="1">
              <a:defRPr kumimoji="1" sz="1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39811" algn="l" defTabSz="1279621" rtl="0" eaLnBrk="1" latinLnBrk="0" hangingPunct="1">
              <a:defRPr kumimoji="1"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79621" algn="l" defTabSz="1279621" rtl="0" eaLnBrk="1" latinLnBrk="0" hangingPunct="1">
              <a:defRPr kumimoji="1"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19432" algn="l" defTabSz="1279621" rtl="0" eaLnBrk="1" latinLnBrk="0" hangingPunct="1">
              <a:defRPr kumimoji="1"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59243" algn="l" defTabSz="1279621" rtl="0" eaLnBrk="1" latinLnBrk="0" hangingPunct="1">
              <a:defRPr kumimoji="1"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199054" algn="l" defTabSz="1279621" rtl="0" eaLnBrk="1" latinLnBrk="0" hangingPunct="1">
              <a:defRPr kumimoji="1"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38867" algn="l" defTabSz="1279621" rtl="0" eaLnBrk="1" latinLnBrk="0" hangingPunct="1">
              <a:defRPr kumimoji="1"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78678" algn="l" defTabSz="1279621" rtl="0" eaLnBrk="1" latinLnBrk="0" hangingPunct="1">
              <a:defRPr kumimoji="1"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18487" algn="l" defTabSz="1279621" rtl="0" eaLnBrk="1" latinLnBrk="0" hangingPunct="1">
              <a:defRPr kumimoji="1"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altLang="ja-JP" sz="1400" dirty="0" smtClean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※</a:t>
            </a:r>
            <a:r>
              <a:rPr lang="ja-JP" altLang="en-US" sz="1400" dirty="0" smtClean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記入しきれない場合は、複数ページ</a:t>
            </a:r>
            <a:r>
              <a:rPr lang="ja-JP" altLang="en-US" sz="14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可</a:t>
            </a:r>
            <a:r>
              <a:rPr lang="ja-JP" altLang="en-US" sz="1400" dirty="0" smtClean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。</a:t>
            </a:r>
            <a:endParaRPr lang="en-US" altLang="ja-JP" sz="1400" dirty="0" smtClean="0">
              <a:solidFill>
                <a:schemeClr val="tx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pPr algn="l"/>
            <a:r>
              <a:rPr lang="en-US" altLang="ja-JP" sz="1400" dirty="0" smtClean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※</a:t>
            </a:r>
            <a:r>
              <a:rPr lang="ja-JP" altLang="en-US" sz="1400" dirty="0" smtClean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ポンチ絵、グラフ、表などの添付可。</a:t>
            </a:r>
            <a:endParaRPr lang="en-US" altLang="ja-JP" sz="1400" dirty="0" smtClean="0">
              <a:solidFill>
                <a:schemeClr val="tx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6861370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スライド番号プレースホルダー 8"/>
          <p:cNvSpPr>
            <a:spLocks noGrp="1"/>
          </p:cNvSpPr>
          <p:nvPr>
            <p:ph type="sldNum" sz="quarter" idx="12"/>
          </p:nvPr>
        </p:nvSpPr>
        <p:spPr>
          <a:xfrm>
            <a:off x="11800724" y="9055441"/>
            <a:ext cx="720080" cy="511175"/>
          </a:xfrm>
        </p:spPr>
        <p:txBody>
          <a:bodyPr/>
          <a:lstStyle/>
          <a:p>
            <a:r>
              <a:rPr lang="ja-JP" altLang="en-US" sz="14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頁</a:t>
            </a:r>
          </a:p>
        </p:txBody>
      </p:sp>
      <p:sp>
        <p:nvSpPr>
          <p:cNvPr id="8" name="フッター プレースホルダー 9"/>
          <p:cNvSpPr>
            <a:spLocks noGrp="1"/>
          </p:cNvSpPr>
          <p:nvPr>
            <p:ph type="ftr" sz="quarter" idx="11"/>
          </p:nvPr>
        </p:nvSpPr>
        <p:spPr>
          <a:xfrm>
            <a:off x="10072531" y="9055441"/>
            <a:ext cx="1656184" cy="511175"/>
          </a:xfrm>
        </p:spPr>
        <p:txBody>
          <a:bodyPr/>
          <a:lstStyle/>
          <a:p>
            <a:pPr algn="r"/>
            <a:r>
              <a:rPr lang="ja-JP" altLang="en-US" sz="1400" dirty="0" smtClean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登録記号</a:t>
            </a:r>
            <a:r>
              <a:rPr lang="ja-JP" altLang="en-US" sz="14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●●</a:t>
            </a:r>
          </a:p>
        </p:txBody>
      </p:sp>
      <p:sp>
        <p:nvSpPr>
          <p:cNvPr id="9" name="タイトル 1"/>
          <p:cNvSpPr>
            <a:spLocks noGrp="1"/>
          </p:cNvSpPr>
          <p:nvPr>
            <p:ph type="title"/>
          </p:nvPr>
        </p:nvSpPr>
        <p:spPr>
          <a:xfrm>
            <a:off x="1" y="0"/>
            <a:ext cx="12801600" cy="1128192"/>
          </a:xfrm>
          <a:noFill/>
          <a:ln>
            <a:noFill/>
          </a:ln>
        </p:spPr>
        <p:txBody>
          <a:bodyPr anchor="t" anchorCtr="0">
            <a:noAutofit/>
          </a:bodyPr>
          <a:lstStyle/>
          <a:p>
            <a:pPr algn="l">
              <a:lnSpc>
                <a:spcPct val="150000"/>
              </a:lnSpc>
            </a:pPr>
            <a:r>
              <a:rPr lang="en-US" altLang="ja-JP" sz="1800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【</a:t>
            </a:r>
            <a:r>
              <a:rPr lang="ja-JP" altLang="en-US" sz="1800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事業提案 詳細</a:t>
            </a:r>
            <a:r>
              <a:rPr lang="ja-JP" altLang="en-US" sz="1800" b="1" dirty="0" smtClean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説明</a:t>
            </a:r>
            <a:r>
              <a:rPr lang="en-US" altLang="ja-JP" sz="1800" b="1" dirty="0" smtClean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】</a:t>
            </a:r>
            <a:br>
              <a:rPr lang="en-US" altLang="ja-JP" sz="1800" b="1" dirty="0" smtClean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</a:br>
            <a:r>
              <a:rPr lang="ja-JP" altLang="en-US" sz="1800" b="1" dirty="0" smtClean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 （</a:t>
            </a:r>
            <a:r>
              <a:rPr lang="en-US" altLang="ja-JP" sz="1800" b="1" dirty="0" smtClean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3</a:t>
            </a:r>
            <a:r>
              <a:rPr lang="ja-JP" altLang="en-US" sz="1800" b="1" dirty="0" smtClean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）医療機能　②地域医療への貢献</a:t>
            </a:r>
            <a:r>
              <a:rPr lang="ja-JP" altLang="en-US" sz="1800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</a:t>
            </a:r>
            <a:r>
              <a:rPr lang="en-US" altLang="ja-JP" sz="1800" b="1" dirty="0" smtClean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【</a:t>
            </a:r>
            <a:r>
              <a:rPr lang="ja-JP" altLang="en-US" sz="1800" b="1" dirty="0" smtClean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病診連携</a:t>
            </a:r>
            <a:r>
              <a:rPr lang="en-US" altLang="ja-JP" sz="1800" b="1" dirty="0" smtClean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】</a:t>
            </a:r>
            <a:endParaRPr lang="ja-JP" altLang="en-US" sz="1800" b="1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12" name="フッター プレースホルダー 9"/>
          <p:cNvSpPr txBox="1">
            <a:spLocks/>
          </p:cNvSpPr>
          <p:nvPr/>
        </p:nvSpPr>
        <p:spPr>
          <a:xfrm>
            <a:off x="280120" y="9043865"/>
            <a:ext cx="12240684" cy="511175"/>
          </a:xfrm>
          <a:prstGeom prst="rect">
            <a:avLst/>
          </a:prstGeom>
        </p:spPr>
        <p:txBody>
          <a:bodyPr vert="horz" lIns="127961" tIns="63982" rIns="127961" bIns="63982" rtlCol="0" anchor="ctr"/>
          <a:lstStyle>
            <a:defPPr>
              <a:defRPr lang="ja-JP"/>
            </a:defPPr>
            <a:lvl1pPr marL="0" algn="ctr" defTabSz="1279621" rtl="0" eaLnBrk="1" latinLnBrk="0" hangingPunct="1">
              <a:defRPr kumimoji="1" sz="1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39811" algn="l" defTabSz="1279621" rtl="0" eaLnBrk="1" latinLnBrk="0" hangingPunct="1">
              <a:defRPr kumimoji="1"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79621" algn="l" defTabSz="1279621" rtl="0" eaLnBrk="1" latinLnBrk="0" hangingPunct="1">
              <a:defRPr kumimoji="1"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19432" algn="l" defTabSz="1279621" rtl="0" eaLnBrk="1" latinLnBrk="0" hangingPunct="1">
              <a:defRPr kumimoji="1"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59243" algn="l" defTabSz="1279621" rtl="0" eaLnBrk="1" latinLnBrk="0" hangingPunct="1">
              <a:defRPr kumimoji="1"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199054" algn="l" defTabSz="1279621" rtl="0" eaLnBrk="1" latinLnBrk="0" hangingPunct="1">
              <a:defRPr kumimoji="1"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38867" algn="l" defTabSz="1279621" rtl="0" eaLnBrk="1" latinLnBrk="0" hangingPunct="1">
              <a:defRPr kumimoji="1"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78678" algn="l" defTabSz="1279621" rtl="0" eaLnBrk="1" latinLnBrk="0" hangingPunct="1">
              <a:defRPr kumimoji="1"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18487" algn="l" defTabSz="1279621" rtl="0" eaLnBrk="1" latinLnBrk="0" hangingPunct="1">
              <a:defRPr kumimoji="1"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altLang="ja-JP" sz="1400" dirty="0" smtClean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※</a:t>
            </a:r>
            <a:r>
              <a:rPr lang="ja-JP" altLang="en-US" sz="1400" dirty="0" smtClean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記入しきれない場合は、複数ページ</a:t>
            </a:r>
            <a:r>
              <a:rPr lang="ja-JP" altLang="en-US" sz="14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可</a:t>
            </a:r>
            <a:r>
              <a:rPr lang="ja-JP" altLang="en-US" sz="1400" dirty="0" smtClean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。</a:t>
            </a:r>
            <a:endParaRPr lang="en-US" altLang="ja-JP" sz="1400" dirty="0" smtClean="0">
              <a:solidFill>
                <a:schemeClr val="tx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pPr algn="l"/>
            <a:r>
              <a:rPr lang="en-US" altLang="ja-JP" sz="1400" dirty="0" smtClean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※</a:t>
            </a:r>
            <a:r>
              <a:rPr lang="ja-JP" altLang="en-US" sz="1400" dirty="0" smtClean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ポンチ絵、グラフ、表などの添付可。</a:t>
            </a:r>
            <a:endParaRPr lang="en-US" altLang="ja-JP" sz="1400" dirty="0" smtClean="0">
              <a:solidFill>
                <a:schemeClr val="tx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14" name="コンテンツ プレースホルダー 3"/>
          <p:cNvSpPr>
            <a:spLocks noGrp="1"/>
          </p:cNvSpPr>
          <p:nvPr>
            <p:ph sz="half" idx="1"/>
          </p:nvPr>
        </p:nvSpPr>
        <p:spPr>
          <a:xfrm>
            <a:off x="208795" y="1056184"/>
            <a:ext cx="12312009" cy="7920880"/>
          </a:xfrm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endParaRPr lang="en-US" altLang="ja-JP" sz="14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885679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スライド番号プレースホルダー 8"/>
          <p:cNvSpPr>
            <a:spLocks noGrp="1"/>
          </p:cNvSpPr>
          <p:nvPr>
            <p:ph type="sldNum" sz="quarter" idx="12"/>
          </p:nvPr>
        </p:nvSpPr>
        <p:spPr>
          <a:xfrm>
            <a:off x="11800724" y="9055441"/>
            <a:ext cx="720080" cy="511175"/>
          </a:xfrm>
        </p:spPr>
        <p:txBody>
          <a:bodyPr/>
          <a:lstStyle/>
          <a:p>
            <a:r>
              <a:rPr lang="ja-JP" altLang="en-US" sz="14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頁</a:t>
            </a:r>
          </a:p>
        </p:txBody>
      </p:sp>
      <p:sp>
        <p:nvSpPr>
          <p:cNvPr id="8" name="フッター プレースホルダー 9"/>
          <p:cNvSpPr>
            <a:spLocks noGrp="1"/>
          </p:cNvSpPr>
          <p:nvPr>
            <p:ph type="ftr" sz="quarter" idx="11"/>
          </p:nvPr>
        </p:nvSpPr>
        <p:spPr>
          <a:xfrm>
            <a:off x="10072531" y="9055441"/>
            <a:ext cx="1656184" cy="511175"/>
          </a:xfrm>
        </p:spPr>
        <p:txBody>
          <a:bodyPr/>
          <a:lstStyle/>
          <a:p>
            <a:pPr algn="r"/>
            <a:r>
              <a:rPr lang="ja-JP" altLang="en-US" sz="1400" dirty="0" smtClean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登録記号</a:t>
            </a:r>
            <a:r>
              <a:rPr lang="ja-JP" altLang="en-US" sz="14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●●</a:t>
            </a:r>
          </a:p>
        </p:txBody>
      </p:sp>
      <p:sp>
        <p:nvSpPr>
          <p:cNvPr id="9" name="タイトル 1"/>
          <p:cNvSpPr>
            <a:spLocks noGrp="1"/>
          </p:cNvSpPr>
          <p:nvPr>
            <p:ph type="title"/>
          </p:nvPr>
        </p:nvSpPr>
        <p:spPr>
          <a:xfrm>
            <a:off x="1" y="0"/>
            <a:ext cx="12801600" cy="1128192"/>
          </a:xfrm>
          <a:noFill/>
          <a:ln>
            <a:noFill/>
          </a:ln>
        </p:spPr>
        <p:txBody>
          <a:bodyPr anchor="t" anchorCtr="0">
            <a:noAutofit/>
          </a:bodyPr>
          <a:lstStyle/>
          <a:p>
            <a:pPr algn="l">
              <a:lnSpc>
                <a:spcPct val="150000"/>
              </a:lnSpc>
            </a:pPr>
            <a:r>
              <a:rPr lang="en-US" altLang="ja-JP" sz="1800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【</a:t>
            </a:r>
            <a:r>
              <a:rPr lang="ja-JP" altLang="en-US" sz="1800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事業提案 詳細</a:t>
            </a:r>
            <a:r>
              <a:rPr lang="ja-JP" altLang="en-US" sz="1800" b="1" dirty="0" smtClean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説明</a:t>
            </a:r>
            <a:r>
              <a:rPr lang="en-US" altLang="ja-JP" sz="1800" b="1" dirty="0" smtClean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】</a:t>
            </a:r>
            <a:br>
              <a:rPr lang="en-US" altLang="ja-JP" sz="1800" b="1" dirty="0" smtClean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</a:br>
            <a:r>
              <a:rPr lang="ja-JP" altLang="en-US" sz="1800" b="1" dirty="0" smtClean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 （</a:t>
            </a:r>
            <a:r>
              <a:rPr lang="en-US" altLang="ja-JP" sz="1800" b="1" dirty="0" smtClean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3</a:t>
            </a:r>
            <a:r>
              <a:rPr lang="ja-JP" altLang="en-US" sz="1800" b="1" dirty="0" smtClean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）医療機能　②地域医療への貢献</a:t>
            </a:r>
            <a:r>
              <a:rPr lang="ja-JP" altLang="en-US" sz="1800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</a:t>
            </a:r>
            <a:r>
              <a:rPr lang="en-US" altLang="ja-JP" sz="1800" b="1" dirty="0" smtClean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【</a:t>
            </a:r>
            <a:r>
              <a:rPr lang="ja-JP" altLang="en-US" sz="1800" b="1" dirty="0" smtClean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救急連携</a:t>
            </a:r>
            <a:r>
              <a:rPr lang="en-US" altLang="ja-JP" sz="1800" b="1" dirty="0" smtClean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】</a:t>
            </a:r>
            <a:endParaRPr lang="ja-JP" altLang="en-US" sz="1800" b="1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12" name="フッター プレースホルダー 9"/>
          <p:cNvSpPr txBox="1">
            <a:spLocks/>
          </p:cNvSpPr>
          <p:nvPr/>
        </p:nvSpPr>
        <p:spPr>
          <a:xfrm>
            <a:off x="280120" y="9043865"/>
            <a:ext cx="12240684" cy="511175"/>
          </a:xfrm>
          <a:prstGeom prst="rect">
            <a:avLst/>
          </a:prstGeom>
        </p:spPr>
        <p:txBody>
          <a:bodyPr vert="horz" lIns="127961" tIns="63982" rIns="127961" bIns="63982" rtlCol="0" anchor="ctr"/>
          <a:lstStyle>
            <a:defPPr>
              <a:defRPr lang="ja-JP"/>
            </a:defPPr>
            <a:lvl1pPr marL="0" algn="ctr" defTabSz="1279621" rtl="0" eaLnBrk="1" latinLnBrk="0" hangingPunct="1">
              <a:defRPr kumimoji="1" sz="1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39811" algn="l" defTabSz="1279621" rtl="0" eaLnBrk="1" latinLnBrk="0" hangingPunct="1">
              <a:defRPr kumimoji="1"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79621" algn="l" defTabSz="1279621" rtl="0" eaLnBrk="1" latinLnBrk="0" hangingPunct="1">
              <a:defRPr kumimoji="1"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19432" algn="l" defTabSz="1279621" rtl="0" eaLnBrk="1" latinLnBrk="0" hangingPunct="1">
              <a:defRPr kumimoji="1"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59243" algn="l" defTabSz="1279621" rtl="0" eaLnBrk="1" latinLnBrk="0" hangingPunct="1">
              <a:defRPr kumimoji="1"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199054" algn="l" defTabSz="1279621" rtl="0" eaLnBrk="1" latinLnBrk="0" hangingPunct="1">
              <a:defRPr kumimoji="1"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38867" algn="l" defTabSz="1279621" rtl="0" eaLnBrk="1" latinLnBrk="0" hangingPunct="1">
              <a:defRPr kumimoji="1"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78678" algn="l" defTabSz="1279621" rtl="0" eaLnBrk="1" latinLnBrk="0" hangingPunct="1">
              <a:defRPr kumimoji="1"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18487" algn="l" defTabSz="1279621" rtl="0" eaLnBrk="1" latinLnBrk="0" hangingPunct="1">
              <a:defRPr kumimoji="1"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altLang="ja-JP" sz="1400" dirty="0" smtClean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※</a:t>
            </a:r>
            <a:r>
              <a:rPr lang="ja-JP" altLang="en-US" sz="1400" dirty="0" smtClean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記入しきれない場合は、複数ページ</a:t>
            </a:r>
            <a:r>
              <a:rPr lang="ja-JP" altLang="en-US" sz="14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可</a:t>
            </a:r>
            <a:r>
              <a:rPr lang="ja-JP" altLang="en-US" sz="1400" dirty="0" smtClean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。</a:t>
            </a:r>
            <a:endParaRPr lang="en-US" altLang="ja-JP" sz="1400" dirty="0" smtClean="0">
              <a:solidFill>
                <a:schemeClr val="tx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pPr algn="l"/>
            <a:r>
              <a:rPr lang="en-US" altLang="ja-JP" sz="1400" dirty="0" smtClean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※</a:t>
            </a:r>
            <a:r>
              <a:rPr lang="ja-JP" altLang="en-US" sz="1400" dirty="0" smtClean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ポンチ絵、グラフ、表などの添付可。</a:t>
            </a:r>
            <a:endParaRPr lang="en-US" altLang="ja-JP" sz="1400" dirty="0" smtClean="0">
              <a:solidFill>
                <a:schemeClr val="tx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14" name="コンテンツ プレースホルダー 3"/>
          <p:cNvSpPr>
            <a:spLocks noGrp="1"/>
          </p:cNvSpPr>
          <p:nvPr>
            <p:ph sz="half" idx="1"/>
          </p:nvPr>
        </p:nvSpPr>
        <p:spPr>
          <a:xfrm>
            <a:off x="208795" y="1056184"/>
            <a:ext cx="12312009" cy="7920880"/>
          </a:xfrm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endParaRPr lang="en-US" altLang="ja-JP" sz="14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952529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スライド番号プレースホルダー 8"/>
          <p:cNvSpPr>
            <a:spLocks noGrp="1"/>
          </p:cNvSpPr>
          <p:nvPr>
            <p:ph type="sldNum" sz="quarter" idx="12"/>
          </p:nvPr>
        </p:nvSpPr>
        <p:spPr>
          <a:xfrm>
            <a:off x="11800724" y="9055441"/>
            <a:ext cx="720080" cy="511175"/>
          </a:xfrm>
        </p:spPr>
        <p:txBody>
          <a:bodyPr/>
          <a:lstStyle/>
          <a:p>
            <a:r>
              <a:rPr lang="ja-JP" altLang="en-US" sz="14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頁</a:t>
            </a:r>
          </a:p>
        </p:txBody>
      </p:sp>
      <p:sp>
        <p:nvSpPr>
          <p:cNvPr id="8" name="フッター プレースホルダー 9"/>
          <p:cNvSpPr>
            <a:spLocks noGrp="1"/>
          </p:cNvSpPr>
          <p:nvPr>
            <p:ph type="ftr" sz="quarter" idx="11"/>
          </p:nvPr>
        </p:nvSpPr>
        <p:spPr>
          <a:xfrm>
            <a:off x="10072531" y="9055441"/>
            <a:ext cx="1656184" cy="511175"/>
          </a:xfrm>
        </p:spPr>
        <p:txBody>
          <a:bodyPr/>
          <a:lstStyle/>
          <a:p>
            <a:pPr algn="r"/>
            <a:r>
              <a:rPr lang="ja-JP" altLang="en-US" sz="1400" dirty="0" smtClean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登録記号</a:t>
            </a:r>
            <a:r>
              <a:rPr lang="ja-JP" altLang="en-US" sz="14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●●</a:t>
            </a:r>
          </a:p>
        </p:txBody>
      </p:sp>
      <p:sp>
        <p:nvSpPr>
          <p:cNvPr id="9" name="タイトル 1"/>
          <p:cNvSpPr>
            <a:spLocks noGrp="1"/>
          </p:cNvSpPr>
          <p:nvPr>
            <p:ph type="title"/>
          </p:nvPr>
        </p:nvSpPr>
        <p:spPr>
          <a:xfrm>
            <a:off x="1" y="0"/>
            <a:ext cx="12801600" cy="1128192"/>
          </a:xfrm>
          <a:noFill/>
          <a:ln>
            <a:noFill/>
          </a:ln>
        </p:spPr>
        <p:txBody>
          <a:bodyPr anchor="t" anchorCtr="0">
            <a:noAutofit/>
          </a:bodyPr>
          <a:lstStyle/>
          <a:p>
            <a:pPr algn="l">
              <a:lnSpc>
                <a:spcPct val="150000"/>
              </a:lnSpc>
            </a:pPr>
            <a:r>
              <a:rPr lang="en-US" altLang="ja-JP" sz="1800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【</a:t>
            </a:r>
            <a:r>
              <a:rPr lang="ja-JP" altLang="en-US" sz="1800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事業提案 詳細</a:t>
            </a:r>
            <a:r>
              <a:rPr lang="ja-JP" altLang="en-US" sz="1800" b="1" dirty="0" smtClean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説明</a:t>
            </a:r>
            <a:r>
              <a:rPr lang="en-US" altLang="ja-JP" sz="1800" b="1" dirty="0" smtClean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】</a:t>
            </a:r>
            <a:br>
              <a:rPr lang="en-US" altLang="ja-JP" sz="1800" b="1" dirty="0" smtClean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</a:br>
            <a:r>
              <a:rPr lang="ja-JP" altLang="en-US" sz="1800" b="1" dirty="0" smtClean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 （</a:t>
            </a:r>
            <a:r>
              <a:rPr lang="en-US" altLang="ja-JP" sz="1800" b="1" dirty="0" smtClean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3</a:t>
            </a:r>
            <a:r>
              <a:rPr lang="ja-JP" altLang="en-US" sz="1800" b="1" dirty="0" smtClean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）医療機能　②地域医療への貢献</a:t>
            </a:r>
            <a:r>
              <a:rPr lang="ja-JP" altLang="en-US" sz="1800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</a:t>
            </a:r>
            <a:r>
              <a:rPr lang="en-US" altLang="ja-JP" sz="1800" b="1" dirty="0" smtClean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【</a:t>
            </a:r>
            <a:r>
              <a:rPr lang="ja-JP" altLang="en-US" sz="1800" b="1" dirty="0" smtClean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回復期機能</a:t>
            </a:r>
            <a:r>
              <a:rPr lang="en-US" altLang="ja-JP" sz="1800" b="1" dirty="0" smtClean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】</a:t>
            </a:r>
            <a:endParaRPr lang="ja-JP" altLang="en-US" sz="1800" b="1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12" name="フッター プレースホルダー 9"/>
          <p:cNvSpPr txBox="1">
            <a:spLocks/>
          </p:cNvSpPr>
          <p:nvPr/>
        </p:nvSpPr>
        <p:spPr>
          <a:xfrm>
            <a:off x="280120" y="9043865"/>
            <a:ext cx="12240684" cy="511175"/>
          </a:xfrm>
          <a:prstGeom prst="rect">
            <a:avLst/>
          </a:prstGeom>
        </p:spPr>
        <p:txBody>
          <a:bodyPr vert="horz" lIns="127961" tIns="63982" rIns="127961" bIns="63982" rtlCol="0" anchor="ctr"/>
          <a:lstStyle>
            <a:defPPr>
              <a:defRPr lang="ja-JP"/>
            </a:defPPr>
            <a:lvl1pPr marL="0" algn="ctr" defTabSz="1279621" rtl="0" eaLnBrk="1" latinLnBrk="0" hangingPunct="1">
              <a:defRPr kumimoji="1" sz="1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39811" algn="l" defTabSz="1279621" rtl="0" eaLnBrk="1" latinLnBrk="0" hangingPunct="1">
              <a:defRPr kumimoji="1"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79621" algn="l" defTabSz="1279621" rtl="0" eaLnBrk="1" latinLnBrk="0" hangingPunct="1">
              <a:defRPr kumimoji="1"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19432" algn="l" defTabSz="1279621" rtl="0" eaLnBrk="1" latinLnBrk="0" hangingPunct="1">
              <a:defRPr kumimoji="1"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59243" algn="l" defTabSz="1279621" rtl="0" eaLnBrk="1" latinLnBrk="0" hangingPunct="1">
              <a:defRPr kumimoji="1"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199054" algn="l" defTabSz="1279621" rtl="0" eaLnBrk="1" latinLnBrk="0" hangingPunct="1">
              <a:defRPr kumimoji="1"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38867" algn="l" defTabSz="1279621" rtl="0" eaLnBrk="1" latinLnBrk="0" hangingPunct="1">
              <a:defRPr kumimoji="1"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78678" algn="l" defTabSz="1279621" rtl="0" eaLnBrk="1" latinLnBrk="0" hangingPunct="1">
              <a:defRPr kumimoji="1"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18487" algn="l" defTabSz="1279621" rtl="0" eaLnBrk="1" latinLnBrk="0" hangingPunct="1">
              <a:defRPr kumimoji="1"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altLang="ja-JP" sz="1400" dirty="0" smtClean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※</a:t>
            </a:r>
            <a:r>
              <a:rPr lang="ja-JP" altLang="en-US" sz="1400" dirty="0" smtClean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記入しきれない場合は、複数ページ</a:t>
            </a:r>
            <a:r>
              <a:rPr lang="ja-JP" altLang="en-US" sz="14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可</a:t>
            </a:r>
            <a:r>
              <a:rPr lang="ja-JP" altLang="en-US" sz="1400" dirty="0" smtClean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。</a:t>
            </a:r>
            <a:endParaRPr lang="en-US" altLang="ja-JP" sz="1400" dirty="0" smtClean="0">
              <a:solidFill>
                <a:schemeClr val="tx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pPr algn="l"/>
            <a:r>
              <a:rPr lang="en-US" altLang="ja-JP" sz="1400" dirty="0" smtClean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※</a:t>
            </a:r>
            <a:r>
              <a:rPr lang="ja-JP" altLang="en-US" sz="1400" dirty="0" smtClean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ポンチ絵、グラフ、表などの添付可。</a:t>
            </a:r>
            <a:endParaRPr lang="en-US" altLang="ja-JP" sz="1400" dirty="0" smtClean="0">
              <a:solidFill>
                <a:schemeClr val="tx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14" name="コンテンツ プレースホルダー 3"/>
          <p:cNvSpPr>
            <a:spLocks noGrp="1"/>
          </p:cNvSpPr>
          <p:nvPr>
            <p:ph sz="half" idx="1"/>
          </p:nvPr>
        </p:nvSpPr>
        <p:spPr>
          <a:xfrm>
            <a:off x="208795" y="1056184"/>
            <a:ext cx="12312009" cy="7920880"/>
          </a:xfrm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endParaRPr lang="en-US" altLang="ja-JP" sz="14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065101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スライド番号プレースホルダー 8"/>
          <p:cNvSpPr>
            <a:spLocks noGrp="1"/>
          </p:cNvSpPr>
          <p:nvPr>
            <p:ph type="sldNum" sz="quarter" idx="12"/>
          </p:nvPr>
        </p:nvSpPr>
        <p:spPr>
          <a:xfrm>
            <a:off x="11800724" y="9055441"/>
            <a:ext cx="720080" cy="511175"/>
          </a:xfrm>
        </p:spPr>
        <p:txBody>
          <a:bodyPr/>
          <a:lstStyle/>
          <a:p>
            <a:r>
              <a:rPr lang="ja-JP" altLang="en-US" sz="14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頁</a:t>
            </a:r>
          </a:p>
        </p:txBody>
      </p:sp>
      <p:sp>
        <p:nvSpPr>
          <p:cNvPr id="8" name="フッター プレースホルダー 9"/>
          <p:cNvSpPr>
            <a:spLocks noGrp="1"/>
          </p:cNvSpPr>
          <p:nvPr>
            <p:ph type="ftr" sz="quarter" idx="11"/>
          </p:nvPr>
        </p:nvSpPr>
        <p:spPr>
          <a:xfrm>
            <a:off x="10072531" y="9055441"/>
            <a:ext cx="1656184" cy="511175"/>
          </a:xfrm>
        </p:spPr>
        <p:txBody>
          <a:bodyPr/>
          <a:lstStyle/>
          <a:p>
            <a:pPr algn="r"/>
            <a:r>
              <a:rPr lang="ja-JP" altLang="en-US" sz="1400" dirty="0" smtClean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登録記号</a:t>
            </a:r>
            <a:r>
              <a:rPr lang="ja-JP" altLang="en-US" sz="14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●●</a:t>
            </a:r>
          </a:p>
        </p:txBody>
      </p:sp>
      <p:sp>
        <p:nvSpPr>
          <p:cNvPr id="9" name="タイトル 1"/>
          <p:cNvSpPr>
            <a:spLocks noGrp="1"/>
          </p:cNvSpPr>
          <p:nvPr>
            <p:ph type="title"/>
          </p:nvPr>
        </p:nvSpPr>
        <p:spPr>
          <a:xfrm>
            <a:off x="1" y="0"/>
            <a:ext cx="12801600" cy="1128192"/>
          </a:xfrm>
          <a:noFill/>
          <a:ln>
            <a:noFill/>
          </a:ln>
        </p:spPr>
        <p:txBody>
          <a:bodyPr anchor="t" anchorCtr="0">
            <a:noAutofit/>
          </a:bodyPr>
          <a:lstStyle/>
          <a:p>
            <a:pPr algn="l">
              <a:lnSpc>
                <a:spcPct val="150000"/>
              </a:lnSpc>
            </a:pPr>
            <a:r>
              <a:rPr lang="en-US" altLang="ja-JP" sz="1800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【</a:t>
            </a:r>
            <a:r>
              <a:rPr lang="ja-JP" altLang="en-US" sz="1800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事業提案 詳細</a:t>
            </a:r>
            <a:r>
              <a:rPr lang="ja-JP" altLang="en-US" sz="1800" b="1" dirty="0" smtClean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説明</a:t>
            </a:r>
            <a:r>
              <a:rPr lang="en-US" altLang="ja-JP" sz="1800" b="1" dirty="0" smtClean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】</a:t>
            </a:r>
            <a:br>
              <a:rPr lang="en-US" altLang="ja-JP" sz="1800" b="1" dirty="0" smtClean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</a:br>
            <a:r>
              <a:rPr lang="ja-JP" altLang="en-US" sz="1800" b="1" dirty="0" smtClean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 （</a:t>
            </a:r>
            <a:r>
              <a:rPr lang="en-US" altLang="ja-JP" sz="1800" b="1" dirty="0" smtClean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3</a:t>
            </a:r>
            <a:r>
              <a:rPr lang="ja-JP" altLang="en-US" sz="1800" b="1" dirty="0" smtClean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）医療機能　③その他（</a:t>
            </a:r>
            <a:r>
              <a:rPr lang="en-US" altLang="ja-JP" sz="1800" b="1" dirty="0" smtClean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※</a:t>
            </a:r>
            <a:r>
              <a:rPr lang="ja-JP" altLang="en-US" sz="1800" b="1" dirty="0" smtClean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①～②以外の内容）</a:t>
            </a:r>
            <a:endParaRPr lang="ja-JP" altLang="en-US" sz="1800" b="1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12" name="フッター プレースホルダー 9"/>
          <p:cNvSpPr txBox="1">
            <a:spLocks/>
          </p:cNvSpPr>
          <p:nvPr/>
        </p:nvSpPr>
        <p:spPr>
          <a:xfrm>
            <a:off x="280120" y="9043865"/>
            <a:ext cx="12240684" cy="511175"/>
          </a:xfrm>
          <a:prstGeom prst="rect">
            <a:avLst/>
          </a:prstGeom>
        </p:spPr>
        <p:txBody>
          <a:bodyPr vert="horz" lIns="127961" tIns="63982" rIns="127961" bIns="63982" rtlCol="0" anchor="ctr"/>
          <a:lstStyle>
            <a:defPPr>
              <a:defRPr lang="ja-JP"/>
            </a:defPPr>
            <a:lvl1pPr marL="0" algn="ctr" defTabSz="1279621" rtl="0" eaLnBrk="1" latinLnBrk="0" hangingPunct="1">
              <a:defRPr kumimoji="1" sz="1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39811" algn="l" defTabSz="1279621" rtl="0" eaLnBrk="1" latinLnBrk="0" hangingPunct="1">
              <a:defRPr kumimoji="1"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79621" algn="l" defTabSz="1279621" rtl="0" eaLnBrk="1" latinLnBrk="0" hangingPunct="1">
              <a:defRPr kumimoji="1"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19432" algn="l" defTabSz="1279621" rtl="0" eaLnBrk="1" latinLnBrk="0" hangingPunct="1">
              <a:defRPr kumimoji="1"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59243" algn="l" defTabSz="1279621" rtl="0" eaLnBrk="1" latinLnBrk="0" hangingPunct="1">
              <a:defRPr kumimoji="1"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199054" algn="l" defTabSz="1279621" rtl="0" eaLnBrk="1" latinLnBrk="0" hangingPunct="1">
              <a:defRPr kumimoji="1"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38867" algn="l" defTabSz="1279621" rtl="0" eaLnBrk="1" latinLnBrk="0" hangingPunct="1">
              <a:defRPr kumimoji="1"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78678" algn="l" defTabSz="1279621" rtl="0" eaLnBrk="1" latinLnBrk="0" hangingPunct="1">
              <a:defRPr kumimoji="1"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18487" algn="l" defTabSz="1279621" rtl="0" eaLnBrk="1" latinLnBrk="0" hangingPunct="1">
              <a:defRPr kumimoji="1"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altLang="ja-JP" sz="1400" dirty="0" smtClean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※</a:t>
            </a:r>
            <a:r>
              <a:rPr lang="ja-JP" altLang="en-US" sz="1400" dirty="0" smtClean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記入しきれない場合は、複数ページ</a:t>
            </a:r>
            <a:r>
              <a:rPr lang="ja-JP" altLang="en-US" sz="14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可</a:t>
            </a:r>
            <a:r>
              <a:rPr lang="ja-JP" altLang="en-US" sz="1400" dirty="0" smtClean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。</a:t>
            </a:r>
            <a:endParaRPr lang="en-US" altLang="ja-JP" sz="1400" dirty="0" smtClean="0">
              <a:solidFill>
                <a:schemeClr val="tx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pPr algn="l"/>
            <a:r>
              <a:rPr lang="en-US" altLang="ja-JP" sz="1400" dirty="0" smtClean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※</a:t>
            </a:r>
            <a:r>
              <a:rPr lang="ja-JP" altLang="en-US" sz="1400" dirty="0" smtClean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ポンチ絵、グラフ、表などの添付可。</a:t>
            </a:r>
            <a:endParaRPr lang="en-US" altLang="ja-JP" sz="1400" dirty="0" smtClean="0">
              <a:solidFill>
                <a:schemeClr val="tx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14" name="コンテンツ プレースホルダー 3"/>
          <p:cNvSpPr>
            <a:spLocks noGrp="1"/>
          </p:cNvSpPr>
          <p:nvPr>
            <p:ph sz="half" idx="1"/>
          </p:nvPr>
        </p:nvSpPr>
        <p:spPr>
          <a:xfrm>
            <a:off x="208795" y="1056184"/>
            <a:ext cx="12312009" cy="7920880"/>
          </a:xfrm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endParaRPr lang="en-US" altLang="ja-JP" sz="14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944361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0</TotalTime>
  <Words>634</Words>
  <Application>Microsoft Office PowerPoint</Application>
  <PresentationFormat>A3 297x420 mm</PresentationFormat>
  <Paragraphs>64</Paragraphs>
  <Slides>10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10</vt:i4>
      </vt:variant>
    </vt:vector>
  </HeadingPairs>
  <TitlesOfParts>
    <vt:vector size="15" baseType="lpstr">
      <vt:lpstr>ＭＳ Ｐゴシック</vt:lpstr>
      <vt:lpstr>UD デジタル 教科書体 NK-R</vt:lpstr>
      <vt:lpstr>Arial</vt:lpstr>
      <vt:lpstr>Calibri</vt:lpstr>
      <vt:lpstr>Office ​​テーマ</vt:lpstr>
      <vt:lpstr>西宮市立中央病院跡地活用事業に係る公募型プロポーザル 事 業 提 案 書</vt:lpstr>
      <vt:lpstr>PowerPoint プレゼンテーション</vt:lpstr>
      <vt:lpstr>【事業提案 詳細説明】 　 （１）事業の安定性　　　※「資金計画書」（様式１０－２）及び「事業収支計画」（様式10－3）について補足すべき内容を記載してください。  　　</vt:lpstr>
      <vt:lpstr>【事業提案 詳細説明】 　 （２）事業スケジュール　　</vt:lpstr>
      <vt:lpstr>【事業提案 詳細説明】 　 （3）医療機能　①患者受入能力　　</vt:lpstr>
      <vt:lpstr>【事業提案 詳細説明】 　 （3）医療機能　②地域医療への貢献　【病診連携】</vt:lpstr>
      <vt:lpstr>【事業提案 詳細説明】 　 （3）医療機能　②地域医療への貢献　【救急連携】</vt:lpstr>
      <vt:lpstr>【事業提案 詳細説明】 　 （3）医療機能　②地域医療への貢献　【回復期機能】</vt:lpstr>
      <vt:lpstr>【事業提案 詳細説明】 　 （3）医療機能　③その他（※①～②以外の内容）</vt:lpstr>
      <vt:lpstr>【事業提案 詳細説明】 　 （４）地域貢献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2023-07-25T09:50:39Z</dcterms:created>
  <dcterms:modified xsi:type="dcterms:W3CDTF">2025-09-24T08:28:59Z</dcterms:modified>
</cp:coreProperties>
</file>